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17"/>
  </p:handoutMasterIdLst>
  <p:sldIdLst>
    <p:sldId id="256" r:id="rId2"/>
    <p:sldId id="262" r:id="rId3"/>
    <p:sldId id="259" r:id="rId4"/>
    <p:sldId id="261" r:id="rId5"/>
    <p:sldId id="263" r:id="rId6"/>
    <p:sldId id="264" r:id="rId7"/>
    <p:sldId id="265" r:id="rId8"/>
    <p:sldId id="257" r:id="rId9"/>
    <p:sldId id="270" r:id="rId10"/>
    <p:sldId id="268" r:id="rId11"/>
    <p:sldId id="266" r:id="rId12"/>
    <p:sldId id="267" r:id="rId13"/>
    <p:sldId id="269" r:id="rId14"/>
    <p:sldId id="26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9696"/>
    <a:srgbClr val="B9D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315C8B-7FB2-45A1-9B7D-0AFDBE01AC71}" type="datetimeFigureOut">
              <a:rPr lang="uk-UA" smtClean="0"/>
              <a:pPr/>
              <a:t>16.11.2022</a:t>
            </a:fld>
            <a:endParaRPr lang="uk-UA"/>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300860-1554-41AD-BFD1-67E94F349B84}" type="slidenum">
              <a:rPr lang="uk-UA" smtClean="0"/>
              <a:pPr/>
              <a:t>‹№›</a:t>
            </a:fld>
            <a:endParaRPr lang="uk-UA"/>
          </a:p>
        </p:txBody>
      </p:sp>
    </p:spTree>
    <p:extLst>
      <p:ext uri="{BB962C8B-B14F-4D97-AF65-F5344CB8AC3E}">
        <p14:creationId xmlns:p14="http://schemas.microsoft.com/office/powerpoint/2010/main" val="111969204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uk-UA" smtClean="0"/>
              <a:t>Зразок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AAAC9823-2C06-4E66-AD29-7938C6C2E246}" type="datetimeFigureOut">
              <a:rPr lang="uk-UA" smtClean="0"/>
              <a:pPr/>
              <a:t>16.11.2022</a:t>
            </a:fld>
            <a:endParaRPr lang="uk-UA"/>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uk-UA"/>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3C4F780-302D-4C68-B795-A51DDCB2F7C8}" type="slidenum">
              <a:rPr lang="uk-UA" smtClean="0"/>
              <a:pPr/>
              <a:t>‹№›</a:t>
            </a:fld>
            <a:endParaRPr lang="uk-UA"/>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071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2226228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uk-UA" smtClean="0"/>
              <a:t>Зразок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C4F780-302D-4C68-B795-A51DDCB2F7C8}" type="slidenum">
              <a:rPr lang="uk-UA" smtClean="0"/>
              <a:pPr/>
              <a:t>‹№›</a:t>
            </a:fld>
            <a:endParaRPr lang="uk-U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30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2650339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smtClean="0"/>
              <a:t>Зразок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2851369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2226443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2232445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uk-UA" smtClean="0"/>
              <a:t>Зразок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2172036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3985458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3852766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uk-UA" smtClean="0"/>
              <a:t>Зразок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AAAC9823-2C06-4E66-AD29-7938C6C2E246}" type="datetimeFigureOut">
              <a:rPr lang="uk-UA" smtClean="0"/>
              <a:pPr/>
              <a:t>16.11.2022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C4F780-302D-4C68-B795-A51DDCB2F7C8}" type="slidenum">
              <a:rPr lang="uk-UA" smtClean="0"/>
              <a:pPr/>
              <a:t>‹№›</a:t>
            </a:fld>
            <a:endParaRPr lang="uk-UA"/>
          </a:p>
        </p:txBody>
      </p:sp>
    </p:spTree>
    <p:extLst>
      <p:ext uri="{BB962C8B-B14F-4D97-AF65-F5344CB8AC3E}">
        <p14:creationId xmlns:p14="http://schemas.microsoft.com/office/powerpoint/2010/main" val="474057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AAC9823-2C06-4E66-AD29-7938C6C2E246}" type="datetimeFigureOut">
              <a:rPr lang="uk-UA" smtClean="0"/>
              <a:pPr/>
              <a:t>16.11.2022</a:t>
            </a:fld>
            <a:endParaRPr lang="uk-U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uk-U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53C4F780-302D-4C68-B795-A51DDCB2F7C8}" type="slidenum">
              <a:rPr lang="uk-UA" smtClean="0"/>
              <a:pPr/>
              <a:t>‹№›</a:t>
            </a:fld>
            <a:endParaRPr lang="uk-UA"/>
          </a:p>
        </p:txBody>
      </p:sp>
    </p:spTree>
    <p:extLst>
      <p:ext uri="{BB962C8B-B14F-4D97-AF65-F5344CB8AC3E}">
        <p14:creationId xmlns:p14="http://schemas.microsoft.com/office/powerpoint/2010/main" val="27920604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9236" y="1201626"/>
            <a:ext cx="9356438" cy="1587756"/>
          </a:xfrm>
          <a:prstGeom prst="rect">
            <a:avLst/>
          </a:prstGeom>
          <a:noFill/>
          <a:scene3d>
            <a:camera prst="isometricOffAxis1Right"/>
            <a:lightRig rig="threePt" dir="t"/>
          </a:scene3d>
        </p:spPr>
        <p:txBody>
          <a:bodyPr wrap="square" rtlCol="0">
            <a:spAutoFit/>
          </a:bodyPr>
          <a:lstStyle/>
          <a:p>
            <a:r>
              <a:rPr lang="uk-UA" sz="9600" b="1" i="1" dirty="0" smtClean="0">
                <a:solidFill>
                  <a:srgbClr val="FFC000"/>
                </a:solidFill>
                <a:effectLst>
                  <a:outerShdw blurRad="38100" dist="38100" dir="2700000" algn="tl">
                    <a:srgbClr val="000000">
                      <a:alpha val="43137"/>
                    </a:srgbClr>
                  </a:outerShdw>
                </a:effectLst>
                <a:latin typeface="Monotype Corsiva" panose="03010101010201010101" pitchFamily="66" charset="0"/>
              </a:rPr>
              <a:t>ПРЕЗЕНТУЄМО:</a:t>
            </a:r>
            <a:endParaRPr lang="uk-UA" sz="9600" b="1" i="1" dirty="0">
              <a:solidFill>
                <a:srgbClr val="FFC000"/>
              </a:solidFill>
              <a:effectLst>
                <a:outerShdw blurRad="38100" dist="38100" dir="2700000" algn="tl">
                  <a:srgbClr val="000000">
                    <a:alpha val="43137"/>
                  </a:srgbClr>
                </a:outerShdw>
              </a:effectLst>
              <a:latin typeface="Monotype Corsiva" panose="03010101010201010101" pitchFamily="66" charset="0"/>
            </a:endParaRPr>
          </a:p>
        </p:txBody>
      </p:sp>
      <p:pic>
        <p:nvPicPr>
          <p:cNvPr id="4" name="Рисунок 3"/>
          <p:cNvPicPr>
            <a:picLocks noChangeAspect="1"/>
          </p:cNvPicPr>
          <p:nvPr/>
        </p:nvPicPr>
        <p:blipFill rotWithShape="1">
          <a:blip r:embed="rId2" cstate="print"/>
          <a:srcRect l="754" t="5220" b="4205"/>
          <a:stretch/>
        </p:blipFill>
        <p:spPr>
          <a:xfrm rot="4424839">
            <a:off x="484610" y="576797"/>
            <a:ext cx="2386498" cy="2357125"/>
          </a:xfrm>
          <a:prstGeom prst="rect">
            <a:avLst/>
          </a:prstGeom>
        </p:spPr>
      </p:pic>
      <p:sp>
        <p:nvSpPr>
          <p:cNvPr id="5" name="Пляма 2 4"/>
          <p:cNvSpPr/>
          <p:nvPr/>
        </p:nvSpPr>
        <p:spPr>
          <a:xfrm>
            <a:off x="2462408" y="2441826"/>
            <a:ext cx="9530093" cy="4204028"/>
          </a:xfrm>
          <a:prstGeom prst="irregularSeal2">
            <a:avLst/>
          </a:prstGeom>
          <a:solidFill>
            <a:srgbClr val="B9D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6" name="Рисунок 5"/>
          <p:cNvPicPr>
            <a:picLocks noChangeAspect="1"/>
          </p:cNvPicPr>
          <p:nvPr/>
        </p:nvPicPr>
        <p:blipFill>
          <a:blip r:embed="rId3" cstate="print"/>
          <a:stretch>
            <a:fillRect/>
          </a:stretch>
        </p:blipFill>
        <p:spPr>
          <a:xfrm>
            <a:off x="3740726" y="3310784"/>
            <a:ext cx="6345382" cy="2650837"/>
          </a:xfrm>
          <a:prstGeom prst="rect">
            <a:avLst/>
          </a:prstGeom>
        </p:spPr>
      </p:pic>
    </p:spTree>
    <p:extLst>
      <p:ext uri="{BB962C8B-B14F-4D97-AF65-F5344CB8AC3E}">
        <p14:creationId xmlns:p14="http://schemas.microsoft.com/office/powerpoint/2010/main" val="61134618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із двома вирізаними протилежними кутами 3"/>
          <p:cNvSpPr/>
          <p:nvPr/>
        </p:nvSpPr>
        <p:spPr>
          <a:xfrm>
            <a:off x="637309" y="609600"/>
            <a:ext cx="10917382" cy="5735781"/>
          </a:xfrm>
          <a:prstGeom prst="snip2DiagRect">
            <a:avLst>
              <a:gd name="adj1" fmla="val 0"/>
              <a:gd name="adj2" fmla="val 362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Прямокутник 2"/>
          <p:cNvSpPr/>
          <p:nvPr/>
        </p:nvSpPr>
        <p:spPr>
          <a:xfrm>
            <a:off x="2290618" y="1385454"/>
            <a:ext cx="7601527" cy="341632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lvl="0" algn="ctr"/>
            <a:r>
              <a:rPr lang="uk-UA" sz="36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Однією із форм роботи щодо формування  в учнів активної життєвої позиції, соціальної підготовки до активної участі у демократичному управлінні суспільством є учнівське самоврядування в школі.</a:t>
            </a:r>
          </a:p>
          <a:p>
            <a:pPr lvl="0" algn="ctr"/>
            <a:r>
              <a:rPr lang="uk-UA" sz="36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                             В. </a:t>
            </a:r>
            <a:r>
              <a:rPr lang="uk-UA" sz="3600" b="1" i="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Красовицький</a:t>
            </a:r>
            <a:r>
              <a:rPr lang="uk-UA" sz="36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 </a:t>
            </a:r>
          </a:p>
        </p:txBody>
      </p:sp>
    </p:spTree>
    <p:extLst>
      <p:ext uri="{BB962C8B-B14F-4D97-AF65-F5344CB8AC3E}">
        <p14:creationId xmlns:p14="http://schemas.microsoft.com/office/powerpoint/2010/main" val="530227931"/>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агетна рамка 1"/>
          <p:cNvSpPr/>
          <p:nvPr/>
        </p:nvSpPr>
        <p:spPr>
          <a:xfrm>
            <a:off x="498764" y="434108"/>
            <a:ext cx="11249891" cy="5994401"/>
          </a:xfrm>
          <a:prstGeom prst="beve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600" b="1" dirty="0" smtClean="0">
                <a:solidFill>
                  <a:schemeClr val="accent1">
                    <a:lumMod val="50000"/>
                  </a:schemeClr>
                </a:solidFill>
                <a:latin typeface="Monotype Corsiva" panose="03010101010201010101" pitchFamily="66" charset="0"/>
              </a:rPr>
              <a:t>Учнівське самоврядування </a:t>
            </a:r>
            <a:r>
              <a:rPr lang="uk-UA" b="1" dirty="0" smtClean="0">
                <a:solidFill>
                  <a:schemeClr val="accent3">
                    <a:lumMod val="50000"/>
                  </a:schemeClr>
                </a:solidFill>
              </a:rPr>
              <a:t>– </a:t>
            </a:r>
            <a:r>
              <a:rPr lang="uk-UA" sz="24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спосіб самоуправління, який діє в рамкам чинного законодавства та статуту школи, можливість самовираження, форма адміністрування учнівського життя школи, яка надається безпосередньо учням.</a:t>
            </a:r>
            <a:endParaRPr lang="uk-UA" sz="24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uk-UA" sz="2400" b="1" i="1" dirty="0" smtClean="0">
              <a:solidFill>
                <a:schemeClr val="accent3">
                  <a:lumMod val="50000"/>
                </a:schemeClr>
              </a:solidFill>
            </a:endParaRPr>
          </a:p>
          <a:p>
            <a:pPr algn="ctr"/>
            <a:r>
              <a:rPr lang="uk-UA" sz="3600" b="1" i="1" dirty="0" smtClean="0">
                <a:solidFill>
                  <a:schemeClr val="accent1">
                    <a:lumMod val="50000"/>
                  </a:schemeClr>
                </a:solidFill>
                <a:latin typeface="Monotype Corsiva" panose="03010101010201010101" pitchFamily="66" charset="0"/>
              </a:rPr>
              <a:t>Учнівське самоврядування </a:t>
            </a:r>
            <a:r>
              <a:rPr lang="uk-UA" sz="24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запроваджене для вільного волевиявлення учнів щодо їхніх ідей, планів, побажань, і служить перш за все, інтересам учнів</a:t>
            </a:r>
            <a:r>
              <a:rPr lang="uk-UA"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endParaRPr lang="uk-UA"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1235741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круглена прямокутна виноска 3"/>
          <p:cNvSpPr/>
          <p:nvPr/>
        </p:nvSpPr>
        <p:spPr>
          <a:xfrm>
            <a:off x="508000" y="434110"/>
            <a:ext cx="11018981" cy="923636"/>
          </a:xfrm>
          <a:prstGeom prst="wedgeRoundRectCallout">
            <a:avLst>
              <a:gd name="adj1" fmla="val -40646"/>
              <a:gd name="adj2" fmla="val 76741"/>
              <a:gd name="adj3" fmla="val 1666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uk-UA" sz="40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outerShdw blurRad="38100" dist="38100" dir="2700000" algn="tl">
                    <a:srgbClr val="000000">
                      <a:alpha val="43137"/>
                    </a:srgbClr>
                  </a:outerShdw>
                </a:effectLst>
                <a:latin typeface="Monotype Corsiva" panose="03010101010201010101" pitchFamily="66" charset="0"/>
              </a:rPr>
              <a:t>МЕТА УЧНІВСЬКОГО САМОВРЯДУВАННЯ</a:t>
            </a:r>
            <a:endParaRPr lang="uk-UA" sz="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outerShdw blurRad="38100" dist="38100" dir="2700000" algn="tl">
                  <a:srgbClr val="000000">
                    <a:alpha val="43137"/>
                  </a:srgbClr>
                </a:outerShdw>
              </a:effectLst>
              <a:latin typeface="Monotype Corsiva" panose="03010101010201010101" pitchFamily="66" charset="0"/>
            </a:endParaRPr>
          </a:p>
        </p:txBody>
      </p:sp>
      <p:sp>
        <p:nvSpPr>
          <p:cNvPr id="11" name="П'ятикутник 10"/>
          <p:cNvSpPr/>
          <p:nvPr/>
        </p:nvSpPr>
        <p:spPr>
          <a:xfrm>
            <a:off x="508000" y="1860850"/>
            <a:ext cx="11305309" cy="1085549"/>
          </a:xfrm>
          <a:prstGeom prst="homePlate">
            <a:avLst/>
          </a:prstGeom>
        </p:spPr>
        <p:style>
          <a:lnRef idx="0">
            <a:schemeClr val="accent3"/>
          </a:lnRef>
          <a:fillRef idx="3">
            <a:schemeClr val="accent3"/>
          </a:fillRef>
          <a:effectRef idx="3">
            <a:schemeClr val="accent3"/>
          </a:effectRef>
          <a:fontRef idx="minor">
            <a:schemeClr val="lt1"/>
          </a:fontRef>
        </p:style>
        <p:txBody>
          <a:bodyPr rtlCol="0" anchor="ctr"/>
          <a:lstStyle/>
          <a:p>
            <a:r>
              <a:rPr lang="uk-UA" b="1" i="1" dirty="0" smtClean="0">
                <a:solidFill>
                  <a:schemeClr val="accent1">
                    <a:lumMod val="50000"/>
                  </a:schemeClr>
                </a:solidFill>
                <a:effectLst>
                  <a:outerShdw blurRad="38100" dist="38100" dir="2700000" algn="tl">
                    <a:srgbClr val="000000">
                      <a:alpha val="43137"/>
                    </a:srgbClr>
                  </a:outerShdw>
                </a:effectLst>
              </a:rPr>
              <a:t>Формування і розвиток соціально активної </a:t>
            </a:r>
            <a:r>
              <a:rPr lang="uk-UA" b="1" i="1" dirty="0" err="1" smtClean="0">
                <a:solidFill>
                  <a:schemeClr val="accent1">
                    <a:lumMod val="50000"/>
                  </a:schemeClr>
                </a:solidFill>
                <a:effectLst>
                  <a:outerShdw blurRad="38100" dist="38100" dir="2700000" algn="tl">
                    <a:srgbClr val="000000">
                      <a:alpha val="43137"/>
                    </a:srgbClr>
                  </a:outerShdw>
                </a:effectLst>
              </a:rPr>
              <a:t>гуманістичноспрямованої</a:t>
            </a:r>
            <a:r>
              <a:rPr lang="uk-UA" b="1" i="1" dirty="0" smtClean="0">
                <a:solidFill>
                  <a:schemeClr val="accent1">
                    <a:lumMod val="50000"/>
                  </a:schemeClr>
                </a:solidFill>
                <a:effectLst>
                  <a:outerShdw blurRad="38100" dist="38100" dir="2700000" algn="tl">
                    <a:srgbClr val="000000">
                      <a:alpha val="43137"/>
                    </a:srgbClr>
                  </a:outerShdw>
                </a:effectLst>
              </a:rPr>
              <a:t> особистості з глибоко усвідомленою громадською позицією, почуттям національної гідності, надання учням можливості виявити себе на ділі;</a:t>
            </a:r>
            <a:endParaRPr lang="uk-UA" b="1" i="1" dirty="0">
              <a:solidFill>
                <a:schemeClr val="accent1">
                  <a:lumMod val="50000"/>
                </a:schemeClr>
              </a:solidFill>
              <a:effectLst>
                <a:outerShdw blurRad="38100" dist="38100" dir="2700000" algn="tl">
                  <a:srgbClr val="000000">
                    <a:alpha val="43137"/>
                  </a:srgbClr>
                </a:outerShdw>
              </a:effectLst>
            </a:endParaRPr>
          </a:p>
        </p:txBody>
      </p:sp>
      <p:sp>
        <p:nvSpPr>
          <p:cNvPr id="13" name="П'ятикутник 12"/>
          <p:cNvSpPr/>
          <p:nvPr/>
        </p:nvSpPr>
        <p:spPr>
          <a:xfrm>
            <a:off x="498763" y="3075709"/>
            <a:ext cx="11314545" cy="780319"/>
          </a:xfrm>
          <a:prstGeom prst="homePlate">
            <a:avLst>
              <a:gd name="adj" fmla="val 67755"/>
            </a:avLst>
          </a:prstGeom>
        </p:spPr>
        <p:style>
          <a:lnRef idx="0">
            <a:schemeClr val="accent3"/>
          </a:lnRef>
          <a:fillRef idx="3">
            <a:schemeClr val="accent3"/>
          </a:fillRef>
          <a:effectRef idx="3">
            <a:schemeClr val="accent3"/>
          </a:effectRef>
          <a:fontRef idx="minor">
            <a:schemeClr val="lt1"/>
          </a:fontRef>
        </p:style>
        <p:txBody>
          <a:bodyPr rtlCol="0" anchor="ctr"/>
          <a:lstStyle/>
          <a:p>
            <a:r>
              <a:rPr lang="uk-UA" b="1" i="1" dirty="0">
                <a:solidFill>
                  <a:schemeClr val="accent1">
                    <a:lumMod val="50000"/>
                  </a:schemeClr>
                </a:solidFill>
                <a:effectLst>
                  <a:outerShdw blurRad="38100" dist="38100" dir="2700000" algn="tl">
                    <a:srgbClr val="000000">
                      <a:alpha val="43137"/>
                    </a:srgbClr>
                  </a:outerShdw>
                </a:effectLst>
              </a:rPr>
              <a:t>р</a:t>
            </a:r>
            <a:r>
              <a:rPr lang="uk-UA" b="1" i="1" dirty="0" smtClean="0">
                <a:solidFill>
                  <a:schemeClr val="accent1">
                    <a:lumMod val="50000"/>
                  </a:schemeClr>
                </a:solidFill>
                <a:effectLst>
                  <a:outerShdw blurRad="38100" dist="38100" dir="2700000" algn="tl">
                    <a:srgbClr val="000000">
                      <a:alpha val="43137"/>
                    </a:srgbClr>
                  </a:outerShdw>
                </a:effectLst>
              </a:rPr>
              <a:t>озвиток організаторських здібностей в  здобувачів освіти, залучення їх до проведення освітнього процесу;</a:t>
            </a:r>
            <a:endParaRPr lang="uk-UA" b="1" i="1" dirty="0">
              <a:solidFill>
                <a:schemeClr val="accent1">
                  <a:lumMod val="50000"/>
                </a:schemeClr>
              </a:solidFill>
              <a:effectLst>
                <a:outerShdw blurRad="38100" dist="38100" dir="2700000" algn="tl">
                  <a:srgbClr val="000000">
                    <a:alpha val="43137"/>
                  </a:srgbClr>
                </a:outerShdw>
              </a:effectLst>
            </a:endParaRPr>
          </a:p>
        </p:txBody>
      </p:sp>
      <p:pic>
        <p:nvPicPr>
          <p:cNvPr id="17" name="Рисунок 16"/>
          <p:cNvPicPr>
            <a:picLocks noChangeAspect="1"/>
          </p:cNvPicPr>
          <p:nvPr/>
        </p:nvPicPr>
        <p:blipFill>
          <a:blip r:embed="rId2" cstate="print"/>
          <a:stretch>
            <a:fillRect/>
          </a:stretch>
        </p:blipFill>
        <p:spPr>
          <a:xfrm>
            <a:off x="451255" y="4894968"/>
            <a:ext cx="11466305" cy="688793"/>
          </a:xfrm>
          <a:prstGeom prst="rect">
            <a:avLst/>
          </a:prstGeom>
        </p:spPr>
      </p:pic>
      <p:pic>
        <p:nvPicPr>
          <p:cNvPr id="18" name="Рисунок 17"/>
          <p:cNvPicPr>
            <a:picLocks noChangeAspect="1"/>
          </p:cNvPicPr>
          <p:nvPr/>
        </p:nvPicPr>
        <p:blipFill>
          <a:blip r:embed="rId2" cstate="print"/>
          <a:stretch>
            <a:fillRect/>
          </a:stretch>
        </p:blipFill>
        <p:spPr>
          <a:xfrm>
            <a:off x="451256" y="3985339"/>
            <a:ext cx="11418797" cy="790088"/>
          </a:xfrm>
          <a:prstGeom prst="rect">
            <a:avLst/>
          </a:prstGeom>
        </p:spPr>
      </p:pic>
      <p:sp>
        <p:nvSpPr>
          <p:cNvPr id="21" name="TextBox 20"/>
          <p:cNvSpPr txBox="1"/>
          <p:nvPr/>
        </p:nvSpPr>
        <p:spPr>
          <a:xfrm>
            <a:off x="508000" y="4091709"/>
            <a:ext cx="9707417" cy="369332"/>
          </a:xfrm>
          <a:prstGeom prst="rect">
            <a:avLst/>
          </a:prstGeom>
          <a:noFill/>
        </p:spPr>
        <p:txBody>
          <a:bodyPr wrap="square" rtlCol="0">
            <a:spAutoFit/>
          </a:bodyPr>
          <a:lstStyle/>
          <a:p>
            <a:r>
              <a:rPr lang="uk-UA" b="1" i="1" dirty="0">
                <a:solidFill>
                  <a:schemeClr val="accent1">
                    <a:lumMod val="50000"/>
                  </a:schemeClr>
                </a:solidFill>
                <a:effectLst>
                  <a:outerShdw blurRad="38100" dist="38100" dir="2700000" algn="tl">
                    <a:srgbClr val="000000">
                      <a:alpha val="43137"/>
                    </a:srgbClr>
                  </a:outerShdw>
                </a:effectLst>
              </a:rPr>
              <a:t>в</a:t>
            </a:r>
            <a:r>
              <a:rPr lang="uk-UA" b="1" i="1" dirty="0" smtClean="0">
                <a:solidFill>
                  <a:schemeClr val="accent1">
                    <a:lumMod val="50000"/>
                  </a:schemeClr>
                </a:solidFill>
                <a:effectLst>
                  <a:outerShdw blurRad="38100" dist="38100" dir="2700000" algn="tl">
                    <a:srgbClr val="000000">
                      <a:alpha val="43137"/>
                    </a:srgbClr>
                  </a:outerShdw>
                </a:effectLst>
              </a:rPr>
              <a:t>иховання національної свідомості, соціальної активності особистості;</a:t>
            </a:r>
            <a:endParaRPr lang="uk-UA" b="1" i="1" dirty="0">
              <a:solidFill>
                <a:schemeClr val="accent1">
                  <a:lumMod val="50000"/>
                </a:schemeClr>
              </a:solidFill>
              <a:effectLst>
                <a:outerShdw blurRad="38100" dist="38100" dir="2700000" algn="tl">
                  <a:srgbClr val="000000">
                    <a:alpha val="43137"/>
                  </a:srgbClr>
                </a:outerShdw>
              </a:effectLst>
            </a:endParaRPr>
          </a:p>
        </p:txBody>
      </p:sp>
      <p:sp>
        <p:nvSpPr>
          <p:cNvPr id="22" name="TextBox 21"/>
          <p:cNvSpPr txBox="1"/>
          <p:nvPr/>
        </p:nvSpPr>
        <p:spPr>
          <a:xfrm>
            <a:off x="591128" y="4996873"/>
            <a:ext cx="10861964" cy="369332"/>
          </a:xfrm>
          <a:prstGeom prst="rect">
            <a:avLst/>
          </a:prstGeom>
          <a:noFill/>
        </p:spPr>
        <p:txBody>
          <a:bodyPr wrap="square" rtlCol="0">
            <a:spAutoFit/>
          </a:bodyPr>
          <a:lstStyle/>
          <a:p>
            <a:r>
              <a:rPr lang="uk-UA" b="1" i="1" dirty="0">
                <a:solidFill>
                  <a:schemeClr val="accent1">
                    <a:lumMod val="50000"/>
                  </a:schemeClr>
                </a:solidFill>
                <a:effectLst>
                  <a:outerShdw blurRad="38100" dist="38100" dir="2700000" algn="tl">
                    <a:srgbClr val="000000">
                      <a:alpha val="43137"/>
                    </a:srgbClr>
                  </a:outerShdw>
                </a:effectLst>
              </a:rPr>
              <a:t>ф</a:t>
            </a:r>
            <a:r>
              <a:rPr lang="uk-UA" b="1" i="1" dirty="0" smtClean="0">
                <a:solidFill>
                  <a:schemeClr val="accent1">
                    <a:lumMod val="50000"/>
                  </a:schemeClr>
                </a:solidFill>
                <a:effectLst>
                  <a:outerShdw blurRad="38100" dist="38100" dir="2700000" algn="tl">
                    <a:srgbClr val="000000">
                      <a:alpha val="43137"/>
                    </a:srgbClr>
                  </a:outerShdw>
                </a:effectLst>
              </a:rPr>
              <a:t>ормування правової культури, естетичного світовідчуття; </a:t>
            </a:r>
            <a:endParaRPr lang="uk-UA" b="1" i="1" dirty="0">
              <a:solidFill>
                <a:schemeClr val="accent1">
                  <a:lumMod val="50000"/>
                </a:schemeClr>
              </a:solidFill>
              <a:effectLst>
                <a:outerShdw blurRad="38100" dist="38100" dir="2700000" algn="tl">
                  <a:srgbClr val="000000">
                    <a:alpha val="43137"/>
                  </a:srgbClr>
                </a:outerShdw>
              </a:effectLst>
            </a:endParaRPr>
          </a:p>
        </p:txBody>
      </p:sp>
      <p:sp>
        <p:nvSpPr>
          <p:cNvPr id="23" name="П'ятикутник 22"/>
          <p:cNvSpPr/>
          <p:nvPr/>
        </p:nvSpPr>
        <p:spPr>
          <a:xfrm>
            <a:off x="503381" y="5703302"/>
            <a:ext cx="11305307" cy="623378"/>
          </a:xfrm>
          <a:prstGeom prst="homePlate">
            <a:avLst>
              <a:gd name="adj" fmla="val 67780"/>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uk-UA" dirty="0"/>
          </a:p>
        </p:txBody>
      </p:sp>
      <p:sp>
        <p:nvSpPr>
          <p:cNvPr id="24" name="TextBox 23"/>
          <p:cNvSpPr txBox="1"/>
          <p:nvPr/>
        </p:nvSpPr>
        <p:spPr>
          <a:xfrm>
            <a:off x="591127" y="5814367"/>
            <a:ext cx="7564581" cy="369332"/>
          </a:xfrm>
          <a:prstGeom prst="rect">
            <a:avLst/>
          </a:prstGeom>
          <a:noFill/>
        </p:spPr>
        <p:txBody>
          <a:bodyPr wrap="square" rtlCol="0">
            <a:spAutoFit/>
          </a:bodyPr>
          <a:lstStyle/>
          <a:p>
            <a:r>
              <a:rPr lang="uk-UA" b="1" i="1" dirty="0">
                <a:solidFill>
                  <a:schemeClr val="accent1">
                    <a:lumMod val="50000"/>
                  </a:schemeClr>
                </a:solidFill>
                <a:effectLst>
                  <a:outerShdw blurRad="38100" dist="38100" dir="2700000" algn="tl">
                    <a:srgbClr val="000000">
                      <a:alpha val="43137"/>
                    </a:srgbClr>
                  </a:outerShdw>
                </a:effectLst>
              </a:rPr>
              <a:t>о</a:t>
            </a:r>
            <a:r>
              <a:rPr lang="uk-UA" b="1" i="1" dirty="0" smtClean="0">
                <a:solidFill>
                  <a:schemeClr val="accent1">
                    <a:lumMod val="50000"/>
                  </a:schemeClr>
                </a:solidFill>
                <a:effectLst>
                  <a:outerShdw blurRad="38100" dist="38100" dir="2700000" algn="tl">
                    <a:srgbClr val="000000">
                      <a:alpha val="43137"/>
                    </a:srgbClr>
                  </a:outerShdw>
                </a:effectLst>
              </a:rPr>
              <a:t>рганізація здорового способу життя.</a:t>
            </a:r>
            <a:endParaRPr lang="uk-UA" b="1" i="1" dirty="0">
              <a:solidFill>
                <a:schemeClr val="accent1">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046428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кутна зірка 2"/>
          <p:cNvSpPr/>
          <p:nvPr/>
        </p:nvSpPr>
        <p:spPr>
          <a:xfrm>
            <a:off x="193964" y="286328"/>
            <a:ext cx="3297382" cy="2576314"/>
          </a:xfrm>
          <a:prstGeom prst="star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uk-UA" sz="2400" dirty="0" smtClean="0">
              <a:solidFill>
                <a:srgbClr val="002060"/>
              </a:solidFill>
              <a:latin typeface="Monotype Corsiva" panose="03010101010201010101" pitchFamily="66" charset="0"/>
            </a:endParaRPr>
          </a:p>
          <a:p>
            <a:pPr algn="ctr"/>
            <a:r>
              <a:rPr lang="uk-UA" sz="2400" b="1" dirty="0" smtClean="0">
                <a:solidFill>
                  <a:schemeClr val="tx2">
                    <a:lumMod val="50000"/>
                  </a:schemeClr>
                </a:solidFill>
                <a:latin typeface="Monotype Corsiva" panose="03010101010201010101" pitchFamily="66" charset="0"/>
              </a:rPr>
              <a:t>Сприяє навчальній та творчій діяльності учнів</a:t>
            </a:r>
            <a:endParaRPr lang="uk-UA" sz="2400" b="1" dirty="0">
              <a:solidFill>
                <a:schemeClr val="tx2">
                  <a:lumMod val="50000"/>
                </a:schemeClr>
              </a:solidFill>
              <a:latin typeface="Monotype Corsiva" panose="03010101010201010101" pitchFamily="66" charset="0"/>
            </a:endParaRPr>
          </a:p>
        </p:txBody>
      </p:sp>
      <p:pic>
        <p:nvPicPr>
          <p:cNvPr id="4" name="Рисунок 3"/>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brightnessContrast bright="20000"/>
                    </a14:imgEffect>
                  </a14:imgLayer>
                </a14:imgProps>
              </a:ext>
            </a:extLst>
          </a:blip>
          <a:stretch>
            <a:fillRect/>
          </a:stretch>
        </p:blipFill>
        <p:spPr>
          <a:xfrm rot="21286072">
            <a:off x="0" y="3886399"/>
            <a:ext cx="3580233" cy="2754546"/>
          </a:xfrm>
          <a:prstGeom prst="rect">
            <a:avLst/>
          </a:prstGeom>
        </p:spPr>
      </p:pic>
      <p:pic>
        <p:nvPicPr>
          <p:cNvPr id="5" name="Рисунок 4"/>
          <p:cNvPicPr>
            <a:picLocks noChangeAspect="1"/>
          </p:cNvPicPr>
          <p:nvPr/>
        </p:nvPicPr>
        <p:blipFill>
          <a:blip r:embed="rId4" cstate="print">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a:off x="2486843" y="1829544"/>
            <a:ext cx="3498321" cy="2632931"/>
          </a:xfrm>
          <a:prstGeom prst="rect">
            <a:avLst/>
          </a:prstGeom>
        </p:spPr>
      </p:pic>
      <p:pic>
        <p:nvPicPr>
          <p:cNvPr id="6" name="Рисунок 5"/>
          <p:cNvPicPr>
            <a:picLocks noChangeAspect="1"/>
          </p:cNvPicPr>
          <p:nvPr/>
        </p:nvPicPr>
        <p:blipFill>
          <a:blip r:embed="rId5" cstate="print">
            <a:extLst>
              <a:ext uri="{BEBA8EAE-BF5A-486C-A8C5-ECC9F3942E4B}">
                <a14:imgProps xmlns:a14="http://schemas.microsoft.com/office/drawing/2010/main">
                  <a14:imgLayer r:embed="rId3">
                    <a14:imgEffect>
                      <a14:saturation sat="300000"/>
                    </a14:imgEffect>
                    <a14:imgEffect>
                      <a14:brightnessContrast contrast="40000"/>
                    </a14:imgEffect>
                  </a14:imgLayer>
                </a14:imgProps>
              </a:ext>
            </a:extLst>
          </a:blip>
          <a:stretch>
            <a:fillRect/>
          </a:stretch>
        </p:blipFill>
        <p:spPr>
          <a:xfrm>
            <a:off x="8549323" y="286328"/>
            <a:ext cx="3730983" cy="2870529"/>
          </a:xfrm>
          <a:prstGeom prst="rect">
            <a:avLst/>
          </a:prstGeom>
        </p:spPr>
      </p:pic>
      <p:pic>
        <p:nvPicPr>
          <p:cNvPr id="7" name="Рисунок 6"/>
          <p:cNvPicPr>
            <a:picLocks noChangeAspect="1"/>
          </p:cNvPicPr>
          <p:nvPr/>
        </p:nvPicPr>
        <p:blipFill>
          <a:blip r:embed="rId6" cstate="print">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rot="379972">
            <a:off x="8100773" y="3620373"/>
            <a:ext cx="4002263" cy="3079245"/>
          </a:xfrm>
          <a:prstGeom prst="rect">
            <a:avLst/>
          </a:prstGeom>
        </p:spPr>
      </p:pic>
      <p:pic>
        <p:nvPicPr>
          <p:cNvPr id="8" name="Рисунок 7"/>
          <p:cNvPicPr>
            <a:picLocks noChangeAspect="1"/>
          </p:cNvPicPr>
          <p:nvPr/>
        </p:nvPicPr>
        <p:blipFill>
          <a:blip r:embed="rId7" cstate="print">
            <a:extLst>
              <a:ext uri="{BEBA8EAE-BF5A-486C-A8C5-ECC9F3942E4B}">
                <a14:imgProps xmlns:a14="http://schemas.microsoft.com/office/drawing/2010/main">
                  <a14:imgLayer r:embed="rId3">
                    <a14:imgEffect>
                      <a14:saturation sat="66000"/>
                    </a14:imgEffect>
                    <a14:imgEffect>
                      <a14:brightnessContrast bright="20000"/>
                    </a14:imgEffect>
                  </a14:imgLayer>
                </a14:imgProps>
              </a:ext>
            </a:extLst>
          </a:blip>
          <a:stretch>
            <a:fillRect/>
          </a:stretch>
        </p:blipFill>
        <p:spPr>
          <a:xfrm>
            <a:off x="5619075" y="1292687"/>
            <a:ext cx="3296337" cy="2536123"/>
          </a:xfrm>
          <a:prstGeom prst="rect">
            <a:avLst/>
          </a:prstGeom>
        </p:spPr>
      </p:pic>
      <p:pic>
        <p:nvPicPr>
          <p:cNvPr id="9" name="Рисунок 8"/>
          <p:cNvPicPr>
            <a:picLocks noChangeAspect="1"/>
          </p:cNvPicPr>
          <p:nvPr/>
        </p:nvPicPr>
        <p:blipFill>
          <a:blip r:embed="rId8" cstate="print"/>
          <a:stretch>
            <a:fillRect/>
          </a:stretch>
        </p:blipFill>
        <p:spPr>
          <a:xfrm>
            <a:off x="4468913" y="4035628"/>
            <a:ext cx="3277477" cy="2481287"/>
          </a:xfrm>
          <a:prstGeom prst="rect">
            <a:avLst/>
          </a:prstGeom>
        </p:spPr>
      </p:pic>
      <p:sp>
        <p:nvSpPr>
          <p:cNvPr id="11" name="TextBox 10"/>
          <p:cNvSpPr txBox="1"/>
          <p:nvPr/>
        </p:nvSpPr>
        <p:spPr>
          <a:xfrm>
            <a:off x="3020290" y="113105"/>
            <a:ext cx="6210795" cy="1436355"/>
          </a:xfrm>
          <a:prstGeom prst="rect">
            <a:avLst/>
          </a:prstGeom>
          <a:noFill/>
          <a:ln w="38100">
            <a:noFill/>
          </a:ln>
        </p:spPr>
        <p:txBody>
          <a:bodyPr wrap="square" rtlCol="0">
            <a:spAutoFit/>
          </a:bodyPr>
          <a:lstStyle/>
          <a:p>
            <a:r>
              <a:rPr lang="uk-UA" sz="8800" b="1" i="1" dirty="0" smtClean="0">
                <a:solidFill>
                  <a:srgbClr val="FFFF00"/>
                </a:solidFill>
                <a:effectLst>
                  <a:innerShdw blurRad="114300">
                    <a:prstClr val="black"/>
                  </a:innerShdw>
                </a:effectLst>
                <a:latin typeface="Monotype Corsiva" panose="03010101010201010101" pitchFamily="66" charset="0"/>
              </a:rPr>
              <a:t>ЗАВДАННЯ:</a:t>
            </a:r>
            <a:endParaRPr lang="uk-UA" sz="8800" b="1" i="1" dirty="0">
              <a:solidFill>
                <a:srgbClr val="FFFF00"/>
              </a:solidFill>
              <a:effectLst>
                <a:innerShdw blurRad="114300">
                  <a:prstClr val="black"/>
                </a:innerShdw>
              </a:effectLst>
              <a:latin typeface="Monotype Corsiva" panose="03010101010201010101" pitchFamily="66" charset="0"/>
            </a:endParaRPr>
          </a:p>
        </p:txBody>
      </p:sp>
      <p:sp>
        <p:nvSpPr>
          <p:cNvPr id="13" name="TextBox 12"/>
          <p:cNvSpPr txBox="1"/>
          <p:nvPr/>
        </p:nvSpPr>
        <p:spPr>
          <a:xfrm>
            <a:off x="2937164" y="2281381"/>
            <a:ext cx="2623127" cy="1938992"/>
          </a:xfrm>
          <a:prstGeom prst="rect">
            <a:avLst/>
          </a:prstGeom>
          <a:noFill/>
        </p:spPr>
        <p:txBody>
          <a:bodyPr wrap="square" rtlCol="0">
            <a:spAutoFit/>
          </a:bodyPr>
          <a:lstStyle/>
          <a:p>
            <a:pPr algn="ctr"/>
            <a:r>
              <a:rPr lang="uk-UA" sz="2400" b="1" i="1" dirty="0" smtClean="0">
                <a:solidFill>
                  <a:schemeClr val="tx2">
                    <a:lumMod val="50000"/>
                  </a:schemeClr>
                </a:solidFill>
                <a:latin typeface="Monotype Corsiva" panose="03010101010201010101" pitchFamily="66" charset="0"/>
              </a:rPr>
              <a:t>Формує особистість</a:t>
            </a:r>
          </a:p>
          <a:p>
            <a:pPr algn="ctr"/>
            <a:r>
              <a:rPr lang="uk-UA" sz="2400" b="1" i="1" dirty="0" smtClean="0">
                <a:solidFill>
                  <a:schemeClr val="tx2">
                    <a:lumMod val="50000"/>
                  </a:schemeClr>
                </a:solidFill>
                <a:latin typeface="Monotype Corsiva" panose="03010101010201010101" pitchFamily="66" charset="0"/>
              </a:rPr>
              <a:t>з глибоко усвідомленою громадською позицією</a:t>
            </a:r>
            <a:endParaRPr lang="uk-UA" sz="2400" b="1" i="1" dirty="0">
              <a:solidFill>
                <a:schemeClr val="tx2">
                  <a:lumMod val="50000"/>
                </a:schemeClr>
              </a:solidFill>
              <a:latin typeface="Monotype Corsiva" panose="03010101010201010101" pitchFamily="66" charset="0"/>
            </a:endParaRPr>
          </a:p>
        </p:txBody>
      </p:sp>
      <p:sp>
        <p:nvSpPr>
          <p:cNvPr id="14" name="TextBox 13"/>
          <p:cNvSpPr txBox="1"/>
          <p:nvPr/>
        </p:nvSpPr>
        <p:spPr>
          <a:xfrm>
            <a:off x="471055" y="4528731"/>
            <a:ext cx="2549236" cy="1938992"/>
          </a:xfrm>
          <a:prstGeom prst="rect">
            <a:avLst/>
          </a:prstGeom>
          <a:noFill/>
        </p:spPr>
        <p:txBody>
          <a:bodyPr wrap="square" rtlCol="0">
            <a:spAutoFit/>
          </a:bodyPr>
          <a:lstStyle/>
          <a:p>
            <a:pPr algn="ctr"/>
            <a:r>
              <a:rPr lang="uk-UA" sz="2400" b="1" dirty="0" smtClean="0">
                <a:latin typeface="Monotype Corsiva" panose="03010101010201010101" pitchFamily="66" charset="0"/>
              </a:rPr>
              <a:t>Формує ініціативну особистість, здатну приймати нестандартні рішення</a:t>
            </a:r>
            <a:endParaRPr lang="uk-UA" sz="2400" b="1" dirty="0">
              <a:latin typeface="Monotype Corsiva" panose="03010101010201010101" pitchFamily="66" charset="0"/>
            </a:endParaRPr>
          </a:p>
        </p:txBody>
      </p:sp>
      <p:sp>
        <p:nvSpPr>
          <p:cNvPr id="15" name="TextBox 14"/>
          <p:cNvSpPr txBox="1"/>
          <p:nvPr/>
        </p:nvSpPr>
        <p:spPr>
          <a:xfrm>
            <a:off x="6313714" y="1856499"/>
            <a:ext cx="1750548" cy="1569660"/>
          </a:xfrm>
          <a:prstGeom prst="rect">
            <a:avLst/>
          </a:prstGeom>
          <a:noFill/>
        </p:spPr>
        <p:txBody>
          <a:bodyPr wrap="square" rtlCol="0">
            <a:spAutoFit/>
          </a:bodyPr>
          <a:lstStyle/>
          <a:p>
            <a:pPr algn="ctr"/>
            <a:r>
              <a:rPr lang="uk-UA" sz="2400" b="1" dirty="0" smtClean="0">
                <a:latin typeface="Monotype Corsiva" panose="03010101010201010101" pitchFamily="66" charset="0"/>
              </a:rPr>
              <a:t>Забезпечує захист прав та інтересів учнів</a:t>
            </a:r>
            <a:endParaRPr lang="uk-UA" sz="2400" b="1" dirty="0">
              <a:latin typeface="Monotype Corsiva" panose="03010101010201010101" pitchFamily="66" charset="0"/>
            </a:endParaRPr>
          </a:p>
        </p:txBody>
      </p:sp>
      <p:sp>
        <p:nvSpPr>
          <p:cNvPr id="16" name="TextBox 15"/>
          <p:cNvSpPr txBox="1"/>
          <p:nvPr/>
        </p:nvSpPr>
        <p:spPr>
          <a:xfrm>
            <a:off x="9049541" y="859971"/>
            <a:ext cx="2745703" cy="1569660"/>
          </a:xfrm>
          <a:prstGeom prst="rect">
            <a:avLst/>
          </a:prstGeom>
          <a:noFill/>
        </p:spPr>
        <p:txBody>
          <a:bodyPr wrap="square" rtlCol="0">
            <a:spAutoFit/>
          </a:bodyPr>
          <a:lstStyle/>
          <a:p>
            <a:pPr algn="ctr"/>
            <a:r>
              <a:rPr lang="uk-UA" sz="2400" b="1" dirty="0" smtClean="0">
                <a:latin typeface="Monotype Corsiva" panose="03010101010201010101" pitchFamily="66" charset="0"/>
              </a:rPr>
              <a:t>Створює широке поле можливостей для самореалізації  учнів у конкретних справах</a:t>
            </a:r>
            <a:endParaRPr lang="uk-UA" sz="2400" b="1" dirty="0">
              <a:latin typeface="Monotype Corsiva" panose="03010101010201010101" pitchFamily="66" charset="0"/>
            </a:endParaRPr>
          </a:p>
        </p:txBody>
      </p:sp>
      <p:sp>
        <p:nvSpPr>
          <p:cNvPr id="17" name="TextBox 16"/>
          <p:cNvSpPr txBox="1"/>
          <p:nvPr/>
        </p:nvSpPr>
        <p:spPr>
          <a:xfrm>
            <a:off x="8719418" y="4265487"/>
            <a:ext cx="2764971" cy="1938992"/>
          </a:xfrm>
          <a:prstGeom prst="rect">
            <a:avLst/>
          </a:prstGeom>
          <a:noFill/>
        </p:spPr>
        <p:txBody>
          <a:bodyPr wrap="square" rtlCol="0">
            <a:spAutoFit/>
          </a:bodyPr>
          <a:lstStyle/>
          <a:p>
            <a:pPr algn="ctr"/>
            <a:r>
              <a:rPr lang="uk-UA" sz="2400" b="1" dirty="0" smtClean="0">
                <a:latin typeface="Monotype Corsiva" panose="03010101010201010101" pitchFamily="66" charset="0"/>
              </a:rPr>
              <a:t>Виховує почуття власної гідності, вчить досягати індивідуальної та спільної мети</a:t>
            </a:r>
            <a:endParaRPr lang="uk-UA" sz="2400" b="1" dirty="0">
              <a:latin typeface="Monotype Corsiva" panose="03010101010201010101" pitchFamily="66" charset="0"/>
            </a:endParaRPr>
          </a:p>
        </p:txBody>
      </p:sp>
      <p:sp>
        <p:nvSpPr>
          <p:cNvPr id="18" name="TextBox 17"/>
          <p:cNvSpPr txBox="1"/>
          <p:nvPr/>
        </p:nvSpPr>
        <p:spPr>
          <a:xfrm>
            <a:off x="4855029" y="4769514"/>
            <a:ext cx="2492827" cy="1200329"/>
          </a:xfrm>
          <a:prstGeom prst="rect">
            <a:avLst/>
          </a:prstGeom>
          <a:noFill/>
        </p:spPr>
        <p:txBody>
          <a:bodyPr wrap="square" rtlCol="0">
            <a:spAutoFit/>
          </a:bodyPr>
          <a:lstStyle/>
          <a:p>
            <a:pPr algn="ctr"/>
            <a:r>
              <a:rPr lang="uk-UA" sz="2400" b="1" dirty="0" smtClean="0">
                <a:latin typeface="Monotype Corsiva" panose="03010101010201010101" pitchFamily="66" charset="0"/>
              </a:rPr>
              <a:t>Відвертає дітей від асоціальних форм поведінки</a:t>
            </a:r>
            <a:endParaRPr lang="uk-UA" sz="2400" b="1" dirty="0">
              <a:latin typeface="Monotype Corsiva" panose="03010101010201010101" pitchFamily="66" charset="0"/>
            </a:endParaRPr>
          </a:p>
        </p:txBody>
      </p:sp>
    </p:spTree>
    <p:extLst>
      <p:ext uri="{BB962C8B-B14F-4D97-AF65-F5344CB8AC3E}">
        <p14:creationId xmlns:p14="http://schemas.microsoft.com/office/powerpoint/2010/main" val="3125513550"/>
      </p:ext>
    </p:extLst>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5"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2000"/>
                                        <p:tgtEl>
                                          <p:spTgt spid="6"/>
                                        </p:tgtEl>
                                      </p:cBhvr>
                                    </p:animEffect>
                                    <p:anim calcmode="lin" valueType="num">
                                      <p:cBhvr>
                                        <p:cTn id="30" dur="2000" fill="hold"/>
                                        <p:tgtEl>
                                          <p:spTgt spid="6"/>
                                        </p:tgtEl>
                                        <p:attrNameLst>
                                          <p:attrName>ppt_w</p:attrName>
                                        </p:attrNameLst>
                                      </p:cBhvr>
                                      <p:tavLst>
                                        <p:tav tm="0" fmla="#ppt_w*sin(2.5*pi*$)">
                                          <p:val>
                                            <p:fltVal val="0"/>
                                          </p:val>
                                        </p:tav>
                                        <p:tav tm="100000">
                                          <p:val>
                                            <p:fltVal val="1"/>
                                          </p:val>
                                        </p:tav>
                                      </p:tavLst>
                                    </p:anim>
                                    <p:anim calcmode="lin" valueType="num">
                                      <p:cBhvr>
                                        <p:cTn id="31"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80">
                                          <p:stCondLst>
                                            <p:cond delay="0"/>
                                          </p:stCondLst>
                                        </p:cTn>
                                        <p:tgtEl>
                                          <p:spTgt spid="4"/>
                                        </p:tgtEl>
                                      </p:cBhvr>
                                    </p:animEffect>
                                    <p:anim calcmode="lin" valueType="num">
                                      <p:cBhvr>
                                        <p:cTn id="3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2" dur="26">
                                          <p:stCondLst>
                                            <p:cond delay="650"/>
                                          </p:stCondLst>
                                        </p:cTn>
                                        <p:tgtEl>
                                          <p:spTgt spid="4"/>
                                        </p:tgtEl>
                                      </p:cBhvr>
                                      <p:to x="100000" y="60000"/>
                                    </p:animScale>
                                    <p:animScale>
                                      <p:cBhvr>
                                        <p:cTn id="43" dur="166" decel="50000">
                                          <p:stCondLst>
                                            <p:cond delay="676"/>
                                          </p:stCondLst>
                                        </p:cTn>
                                        <p:tgtEl>
                                          <p:spTgt spid="4"/>
                                        </p:tgtEl>
                                      </p:cBhvr>
                                      <p:to x="100000" y="100000"/>
                                    </p:animScale>
                                    <p:animScale>
                                      <p:cBhvr>
                                        <p:cTn id="44" dur="26">
                                          <p:stCondLst>
                                            <p:cond delay="1312"/>
                                          </p:stCondLst>
                                        </p:cTn>
                                        <p:tgtEl>
                                          <p:spTgt spid="4"/>
                                        </p:tgtEl>
                                      </p:cBhvr>
                                      <p:to x="100000" y="80000"/>
                                    </p:animScale>
                                    <p:animScale>
                                      <p:cBhvr>
                                        <p:cTn id="45" dur="166" decel="50000">
                                          <p:stCondLst>
                                            <p:cond delay="1338"/>
                                          </p:stCondLst>
                                        </p:cTn>
                                        <p:tgtEl>
                                          <p:spTgt spid="4"/>
                                        </p:tgtEl>
                                      </p:cBhvr>
                                      <p:to x="100000" y="100000"/>
                                    </p:animScale>
                                    <p:animScale>
                                      <p:cBhvr>
                                        <p:cTn id="46" dur="26">
                                          <p:stCondLst>
                                            <p:cond delay="1642"/>
                                          </p:stCondLst>
                                        </p:cTn>
                                        <p:tgtEl>
                                          <p:spTgt spid="4"/>
                                        </p:tgtEl>
                                      </p:cBhvr>
                                      <p:to x="100000" y="90000"/>
                                    </p:animScale>
                                    <p:animScale>
                                      <p:cBhvr>
                                        <p:cTn id="47" dur="166" decel="50000">
                                          <p:stCondLst>
                                            <p:cond delay="1668"/>
                                          </p:stCondLst>
                                        </p:cTn>
                                        <p:tgtEl>
                                          <p:spTgt spid="4"/>
                                        </p:tgtEl>
                                      </p:cBhvr>
                                      <p:to x="100000" y="100000"/>
                                    </p:animScale>
                                    <p:animScale>
                                      <p:cBhvr>
                                        <p:cTn id="48" dur="26">
                                          <p:stCondLst>
                                            <p:cond delay="1808"/>
                                          </p:stCondLst>
                                        </p:cTn>
                                        <p:tgtEl>
                                          <p:spTgt spid="4"/>
                                        </p:tgtEl>
                                      </p:cBhvr>
                                      <p:to x="100000" y="95000"/>
                                    </p:animScale>
                                    <p:animScale>
                                      <p:cBhvr>
                                        <p:cTn id="49" dur="166" decel="50000">
                                          <p:stCondLst>
                                            <p:cond delay="1834"/>
                                          </p:stCondLst>
                                        </p:cTn>
                                        <p:tgtEl>
                                          <p:spTgt spid="4"/>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23457" y="2362199"/>
            <a:ext cx="6618514" cy="1754325"/>
          </a:xfrm>
          <a:prstGeom prst="rect">
            <a:avLst/>
          </a:prstGeom>
          <a:noFill/>
        </p:spPr>
        <p:txBody>
          <a:bodyPr wrap="square" rtlCol="0">
            <a:spAutoFit/>
          </a:bodyPr>
          <a:lstStyle/>
          <a:p>
            <a:pPr algn="ctr"/>
            <a:r>
              <a:rPr lang="uk-UA" sz="5400" b="1" dirty="0" smtClean="0">
                <a:ln w="19050">
                  <a:solidFill>
                    <a:schemeClr val="accent1">
                      <a:lumMod val="50000"/>
                    </a:schemeClr>
                  </a:solidFill>
                </a:ln>
                <a:solidFill>
                  <a:srgbClr val="FFC000"/>
                </a:solidFill>
                <a:effectLst>
                  <a:glow rad="63500">
                    <a:schemeClr val="accent4">
                      <a:satMod val="175000"/>
                      <a:alpha val="40000"/>
                    </a:schemeClr>
                  </a:glow>
                  <a:outerShdw blurRad="60007" dist="200025" dir="15000000" sy="30000" kx="-1800000" algn="bl" rotWithShape="0">
                    <a:prstClr val="black">
                      <a:alpha val="32000"/>
                    </a:prstClr>
                  </a:outerShdw>
                </a:effectLst>
                <a:latin typeface="Monotype Corsiva" panose="03010101010201010101" pitchFamily="66" charset="0"/>
              </a:rPr>
              <a:t>ПРИНЦИПИ </a:t>
            </a:r>
          </a:p>
          <a:p>
            <a:pPr algn="ctr"/>
            <a:r>
              <a:rPr lang="uk-UA" sz="5400" b="1" dirty="0" smtClean="0">
                <a:ln w="19050">
                  <a:solidFill>
                    <a:schemeClr val="accent1">
                      <a:lumMod val="50000"/>
                    </a:schemeClr>
                  </a:solidFill>
                </a:ln>
                <a:solidFill>
                  <a:srgbClr val="FFC000"/>
                </a:solidFill>
                <a:effectLst>
                  <a:glow rad="63500">
                    <a:schemeClr val="accent4">
                      <a:satMod val="175000"/>
                      <a:alpha val="40000"/>
                    </a:schemeClr>
                  </a:glow>
                  <a:outerShdw blurRad="60007" dist="200025" dir="15000000" sy="30000" kx="-1800000" algn="bl" rotWithShape="0">
                    <a:prstClr val="black">
                      <a:alpha val="32000"/>
                    </a:prstClr>
                  </a:outerShdw>
                </a:effectLst>
                <a:latin typeface="Monotype Corsiva" panose="03010101010201010101" pitchFamily="66" charset="0"/>
              </a:rPr>
              <a:t>САМОВРЯДУВАННЯ</a:t>
            </a:r>
            <a:endParaRPr lang="uk-UA" sz="5400" b="1" dirty="0">
              <a:ln w="19050">
                <a:solidFill>
                  <a:schemeClr val="accent1">
                    <a:lumMod val="50000"/>
                  </a:schemeClr>
                </a:solidFill>
              </a:ln>
              <a:solidFill>
                <a:srgbClr val="FFC000"/>
              </a:solidFill>
              <a:effectLst>
                <a:glow rad="63500">
                  <a:schemeClr val="accent4">
                    <a:satMod val="175000"/>
                    <a:alpha val="40000"/>
                  </a:schemeClr>
                </a:glow>
                <a:outerShdw blurRad="60007" dist="200025" dir="15000000" sy="30000" kx="-1800000" algn="bl" rotWithShape="0">
                  <a:prstClr val="black">
                    <a:alpha val="32000"/>
                  </a:prstClr>
                </a:outerShdw>
              </a:effectLst>
              <a:latin typeface="Monotype Corsiva" panose="03010101010201010101" pitchFamily="66" charset="0"/>
            </a:endParaRPr>
          </a:p>
        </p:txBody>
      </p:sp>
      <p:sp>
        <p:nvSpPr>
          <p:cNvPr id="4" name="TextBox 3"/>
          <p:cNvSpPr txBox="1"/>
          <p:nvPr/>
        </p:nvSpPr>
        <p:spPr>
          <a:xfrm>
            <a:off x="1458685" y="1426029"/>
            <a:ext cx="2394858" cy="707886"/>
          </a:xfrm>
          <a:prstGeom prst="rect">
            <a:avLst/>
          </a:prstGeom>
          <a:noFill/>
        </p:spPr>
        <p:txBody>
          <a:bodyPr wrap="square" rtlCol="0">
            <a:spAutoFit/>
          </a:bodyPr>
          <a:lstStyle/>
          <a:p>
            <a:r>
              <a:rPr lang="uk-UA" sz="4000" i="1" dirty="0" smtClean="0">
                <a:ln>
                  <a:solidFill>
                    <a:schemeClr val="bg2">
                      <a:lumMod val="10000"/>
                    </a:schemeClr>
                  </a:solidFill>
                </a:ln>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Чесність</a:t>
            </a:r>
          </a:p>
        </p:txBody>
      </p:sp>
      <p:sp>
        <p:nvSpPr>
          <p:cNvPr id="5" name="TextBox 4"/>
          <p:cNvSpPr txBox="1"/>
          <p:nvPr/>
        </p:nvSpPr>
        <p:spPr>
          <a:xfrm>
            <a:off x="3853544" y="838200"/>
            <a:ext cx="4974769" cy="1261884"/>
          </a:xfrm>
          <a:prstGeom prst="rect">
            <a:avLst/>
          </a:prstGeom>
          <a:noFill/>
        </p:spPr>
        <p:txBody>
          <a:bodyPr wrap="square" rtlCol="0">
            <a:spAutoFit/>
          </a:bodyPr>
          <a:lstStyle/>
          <a:p>
            <a:r>
              <a:rPr lang="uk-UA" sz="4400" i="1" dirty="0" smtClean="0">
                <a:ln>
                  <a:solidFill>
                    <a:schemeClr val="tx2">
                      <a:lumMod val="50000"/>
                    </a:schemeClr>
                  </a:solidFill>
                </a:ln>
                <a:solidFill>
                  <a:srgbClr val="FFC000"/>
                </a:solidFill>
                <a:effectLst>
                  <a:outerShdw blurRad="38100" dist="38100" dir="2700000" algn="tl">
                    <a:srgbClr val="000000">
                      <a:alpha val="43137"/>
                    </a:srgbClr>
                  </a:outerShdw>
                </a:effectLst>
                <a:latin typeface="Comic Sans MS" panose="030F0702030302020204" pitchFamily="66" charset="0"/>
              </a:rPr>
              <a:t>Взаєморозуміння</a:t>
            </a:r>
          </a:p>
          <a:p>
            <a:endParaRPr lang="uk-UA" sz="3200" dirty="0"/>
          </a:p>
        </p:txBody>
      </p:sp>
      <p:sp>
        <p:nvSpPr>
          <p:cNvPr id="6" name="TextBox 5"/>
          <p:cNvSpPr txBox="1"/>
          <p:nvPr/>
        </p:nvSpPr>
        <p:spPr>
          <a:xfrm>
            <a:off x="7707086" y="1777424"/>
            <a:ext cx="4256314" cy="769441"/>
          </a:xfrm>
          <a:prstGeom prst="rect">
            <a:avLst/>
          </a:prstGeom>
          <a:noFill/>
        </p:spPr>
        <p:txBody>
          <a:bodyPr wrap="square" rtlCol="0">
            <a:spAutoFit/>
          </a:bodyPr>
          <a:lstStyle/>
          <a:p>
            <a:r>
              <a:rPr lang="uk-UA" sz="4400" i="1" dirty="0" smtClean="0">
                <a:ln>
                  <a:solidFill>
                    <a:schemeClr val="bg2">
                      <a:lumMod val="10000"/>
                    </a:schemeClr>
                  </a:solidFill>
                </a:ln>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rPr>
              <a:t>Добровільність</a:t>
            </a:r>
          </a:p>
        </p:txBody>
      </p:sp>
      <p:sp>
        <p:nvSpPr>
          <p:cNvPr id="7" name="TextBox 6"/>
          <p:cNvSpPr txBox="1"/>
          <p:nvPr/>
        </p:nvSpPr>
        <p:spPr>
          <a:xfrm>
            <a:off x="9241972" y="3429000"/>
            <a:ext cx="2946544" cy="769441"/>
          </a:xfrm>
          <a:prstGeom prst="rect">
            <a:avLst/>
          </a:prstGeom>
          <a:noFill/>
        </p:spPr>
        <p:txBody>
          <a:bodyPr wrap="square" rtlCol="0">
            <a:spAutoFit/>
          </a:bodyPr>
          <a:lstStyle/>
          <a:p>
            <a:r>
              <a:rPr lang="uk-UA" sz="4400" i="1" dirty="0" smtClean="0">
                <a:ln>
                  <a:solidFill>
                    <a:schemeClr val="bg2">
                      <a:lumMod val="10000"/>
                    </a:schemeClr>
                  </a:solidFill>
                </a:ln>
                <a:solidFill>
                  <a:srgbClr val="00B050"/>
                </a:solidFill>
                <a:effectLst>
                  <a:outerShdw blurRad="38100" dist="38100" dir="2700000" algn="tl">
                    <a:srgbClr val="000000">
                      <a:alpha val="43137"/>
                    </a:srgbClr>
                  </a:outerShdw>
                </a:effectLst>
                <a:latin typeface="Comic Sans MS" panose="030F0702030302020204" pitchFamily="66" charset="0"/>
              </a:rPr>
              <a:t>Творчість</a:t>
            </a:r>
          </a:p>
        </p:txBody>
      </p:sp>
      <p:sp>
        <p:nvSpPr>
          <p:cNvPr id="8" name="TextBox 7"/>
          <p:cNvSpPr txBox="1"/>
          <p:nvPr/>
        </p:nvSpPr>
        <p:spPr>
          <a:xfrm>
            <a:off x="6694714" y="4628153"/>
            <a:ext cx="5159829" cy="769441"/>
          </a:xfrm>
          <a:prstGeom prst="rect">
            <a:avLst/>
          </a:prstGeom>
          <a:noFill/>
        </p:spPr>
        <p:txBody>
          <a:bodyPr wrap="square" rtlCol="0">
            <a:spAutoFit/>
          </a:bodyPr>
          <a:lstStyle/>
          <a:p>
            <a:r>
              <a:rPr lang="uk-UA" sz="4400" i="1" dirty="0" smtClean="0">
                <a:ln>
                  <a:solidFill>
                    <a:schemeClr val="bg2">
                      <a:lumMod val="10000"/>
                    </a:schemeClr>
                  </a:solidFill>
                </a:ln>
                <a:solidFill>
                  <a:srgbClr val="00B0F0"/>
                </a:solidFill>
                <a:effectLst>
                  <a:outerShdw blurRad="38100" dist="38100" dir="2700000" algn="tl">
                    <a:srgbClr val="000000">
                      <a:alpha val="43137"/>
                    </a:srgbClr>
                  </a:outerShdw>
                </a:effectLst>
                <a:latin typeface="Comic Sans MS" panose="030F0702030302020204" pitchFamily="66" charset="0"/>
              </a:rPr>
              <a:t>Взаємодопомога</a:t>
            </a:r>
          </a:p>
        </p:txBody>
      </p:sp>
      <p:sp>
        <p:nvSpPr>
          <p:cNvPr id="9" name="TextBox 8"/>
          <p:cNvSpPr txBox="1"/>
          <p:nvPr/>
        </p:nvSpPr>
        <p:spPr>
          <a:xfrm>
            <a:off x="4909457" y="5725886"/>
            <a:ext cx="4865914" cy="769441"/>
          </a:xfrm>
          <a:prstGeom prst="rect">
            <a:avLst/>
          </a:prstGeom>
          <a:noFill/>
        </p:spPr>
        <p:txBody>
          <a:bodyPr wrap="square" rtlCol="0">
            <a:spAutoFit/>
          </a:bodyPr>
          <a:lstStyle/>
          <a:p>
            <a:r>
              <a:rPr lang="uk-UA" sz="4400" i="1" dirty="0" smtClean="0">
                <a:ln>
                  <a:solidFill>
                    <a:schemeClr val="bg2">
                      <a:lumMod val="10000"/>
                    </a:schemeClr>
                  </a:solidFill>
                </a:ln>
                <a:solidFill>
                  <a:srgbClr val="FF0000"/>
                </a:solidFill>
                <a:effectLst>
                  <a:outerShdw blurRad="38100" dist="38100" dir="2700000" algn="tl">
                    <a:srgbClr val="000000">
                      <a:alpha val="43137"/>
                    </a:srgbClr>
                  </a:outerShdw>
                </a:effectLst>
                <a:latin typeface="Comic Sans MS" panose="030F0702030302020204" pitchFamily="66" charset="0"/>
              </a:rPr>
              <a:t>Самокритичність</a:t>
            </a:r>
            <a:endParaRPr lang="uk-UA" sz="4400" i="1" dirty="0">
              <a:ln>
                <a:solidFill>
                  <a:schemeClr val="bg2">
                    <a:lumMod val="10000"/>
                  </a:schemeClr>
                </a:solidFill>
              </a:ln>
              <a:solidFill>
                <a:srgbClr val="FF0000"/>
              </a:solidFill>
              <a:effectLst>
                <a:outerShdw blurRad="38100" dist="38100" dir="2700000" algn="tl">
                  <a:srgbClr val="000000">
                    <a:alpha val="43137"/>
                  </a:srgbClr>
                </a:outerShdw>
              </a:effectLst>
              <a:latin typeface="Comic Sans MS" panose="030F0702030302020204" pitchFamily="66" charset="0"/>
            </a:endParaRPr>
          </a:p>
        </p:txBody>
      </p:sp>
      <p:sp>
        <p:nvSpPr>
          <p:cNvPr id="10" name="TextBox 9"/>
          <p:cNvSpPr txBox="1"/>
          <p:nvPr/>
        </p:nvSpPr>
        <p:spPr>
          <a:xfrm>
            <a:off x="587829" y="3980414"/>
            <a:ext cx="4114800" cy="769441"/>
          </a:xfrm>
          <a:prstGeom prst="rect">
            <a:avLst/>
          </a:prstGeom>
          <a:noFill/>
        </p:spPr>
        <p:txBody>
          <a:bodyPr wrap="square" rtlCol="0">
            <a:spAutoFit/>
          </a:bodyPr>
          <a:lstStyle/>
          <a:p>
            <a:r>
              <a:rPr lang="uk-UA" sz="4400" i="1" dirty="0" smtClean="0">
                <a:ln>
                  <a:solidFill>
                    <a:schemeClr val="bg2">
                      <a:lumMod val="10000"/>
                    </a:schemeClr>
                  </a:solidFill>
                </a:ln>
                <a:solidFill>
                  <a:srgbClr val="FFFF00"/>
                </a:solidFill>
                <a:effectLst>
                  <a:outerShdw blurRad="38100" dist="38100" dir="2700000" algn="tl">
                    <a:srgbClr val="000000">
                      <a:alpha val="43137"/>
                    </a:srgbClr>
                  </a:outerShdw>
                </a:effectLst>
                <a:latin typeface="Comic Sans MS" panose="030F0702030302020204" pitchFamily="66" charset="0"/>
              </a:rPr>
              <a:t>Ініціативність</a:t>
            </a:r>
            <a:endParaRPr lang="uk-UA" sz="4400" i="1" dirty="0">
              <a:ln>
                <a:solidFill>
                  <a:schemeClr val="bg2">
                    <a:lumMod val="10000"/>
                  </a:schemeClr>
                </a:solidFill>
              </a:ln>
              <a:solidFill>
                <a:srgbClr val="FFFF00"/>
              </a:solidFill>
              <a:effectLst>
                <a:outerShdw blurRad="38100" dist="38100" dir="2700000" algn="tl">
                  <a:srgbClr val="000000">
                    <a:alpha val="43137"/>
                  </a:srgbClr>
                </a:outerShdw>
              </a:effectLst>
              <a:latin typeface="Comic Sans MS" panose="030F0702030302020204" pitchFamily="66" charset="0"/>
            </a:endParaRPr>
          </a:p>
        </p:txBody>
      </p:sp>
      <p:sp>
        <p:nvSpPr>
          <p:cNvPr id="11" name="TextBox 10"/>
          <p:cNvSpPr txBox="1"/>
          <p:nvPr/>
        </p:nvSpPr>
        <p:spPr>
          <a:xfrm>
            <a:off x="119743" y="2547258"/>
            <a:ext cx="3189513" cy="769441"/>
          </a:xfrm>
          <a:prstGeom prst="rect">
            <a:avLst/>
          </a:prstGeom>
          <a:noFill/>
        </p:spPr>
        <p:txBody>
          <a:bodyPr wrap="square" rtlCol="0">
            <a:spAutoFit/>
          </a:bodyPr>
          <a:lstStyle/>
          <a:p>
            <a:pPr algn="ctr"/>
            <a:r>
              <a:rPr lang="uk-UA" sz="4400" i="1" dirty="0" smtClean="0">
                <a:ln>
                  <a:solidFill>
                    <a:schemeClr val="tx2">
                      <a:lumMod val="50000"/>
                    </a:schemeClr>
                  </a:solidFill>
                </a:ln>
                <a:solidFill>
                  <a:srgbClr val="7030A0"/>
                </a:solidFill>
                <a:effectLst>
                  <a:outerShdw blurRad="38100" dist="38100" dir="2700000" algn="tl">
                    <a:srgbClr val="000000">
                      <a:alpha val="43137"/>
                    </a:srgbClr>
                  </a:outerShdw>
                </a:effectLst>
                <a:latin typeface="Comic Sans MS" panose="030F0702030302020204" pitchFamily="66" charset="0"/>
              </a:rPr>
              <a:t>Активність</a:t>
            </a:r>
            <a:endParaRPr lang="uk-UA" sz="4400" i="1" dirty="0">
              <a:ln>
                <a:solidFill>
                  <a:schemeClr val="tx2">
                    <a:lumMod val="50000"/>
                  </a:schemeClr>
                </a:solidFill>
              </a:ln>
              <a:solidFill>
                <a:srgbClr val="7030A0"/>
              </a:solidFill>
              <a:effectLst>
                <a:outerShdw blurRad="38100" dist="38100" dir="2700000" algn="tl">
                  <a:srgbClr val="000000">
                    <a:alpha val="43137"/>
                  </a:srgbClr>
                </a:outerShdw>
              </a:effectLst>
              <a:latin typeface="Comic Sans MS" panose="030F0702030302020204" pitchFamily="66" charset="0"/>
            </a:endParaRPr>
          </a:p>
        </p:txBody>
      </p:sp>
      <p:sp>
        <p:nvSpPr>
          <p:cNvPr id="12" name="TextBox 11"/>
          <p:cNvSpPr txBox="1"/>
          <p:nvPr/>
        </p:nvSpPr>
        <p:spPr>
          <a:xfrm>
            <a:off x="1556657" y="4926062"/>
            <a:ext cx="4278086" cy="769441"/>
          </a:xfrm>
          <a:prstGeom prst="rect">
            <a:avLst/>
          </a:prstGeom>
          <a:noFill/>
        </p:spPr>
        <p:txBody>
          <a:bodyPr wrap="square" rtlCol="0">
            <a:spAutoFit/>
          </a:bodyPr>
          <a:lstStyle/>
          <a:p>
            <a:r>
              <a:rPr lang="uk-UA" sz="4400" i="1" dirty="0" smtClean="0">
                <a:ln>
                  <a:solidFill>
                    <a:schemeClr val="bg2">
                      <a:lumMod val="10000"/>
                    </a:schemeClr>
                  </a:solidFill>
                </a:ln>
                <a:solidFill>
                  <a:srgbClr val="92D050"/>
                </a:solidFill>
                <a:effectLst>
                  <a:outerShdw blurRad="38100" dist="38100" dir="2700000" algn="tl">
                    <a:srgbClr val="000000">
                      <a:alpha val="43137"/>
                    </a:srgbClr>
                  </a:outerShdw>
                </a:effectLst>
                <a:latin typeface="Comic Sans MS" panose="030F0702030302020204" pitchFamily="66" charset="0"/>
              </a:rPr>
              <a:t>Толерантність</a:t>
            </a:r>
            <a:endParaRPr lang="uk-UA" sz="4400" i="1" dirty="0">
              <a:ln>
                <a:solidFill>
                  <a:schemeClr val="bg2">
                    <a:lumMod val="10000"/>
                  </a:schemeClr>
                </a:solidFill>
              </a:ln>
              <a:solidFill>
                <a:srgbClr val="92D050"/>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3391700600"/>
      </p:ext>
    </p:extLst>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gtEl>
                                        <p:attrNameLst>
                                          <p:attrName>ppt_x</p:attrName>
                                          <p:attrName>ppt_y</p:attrName>
                                        </p:attrNameLst>
                                      </p:cBhvr>
                                    </p:animMotion>
                                    <p:animRot by="1500000">
                                      <p:cBhvr>
                                        <p:cTn id="7" dur="125" fill="hold">
                                          <p:stCondLst>
                                            <p:cond delay="0"/>
                                          </p:stCondLst>
                                        </p:cTn>
                                        <p:tgtEl>
                                          <p:spTgt spid="3"/>
                                        </p:tgtEl>
                                        <p:attrNameLst>
                                          <p:attrName>r</p:attrName>
                                        </p:attrNameLst>
                                      </p:cBhvr>
                                    </p:animRot>
                                    <p:animRot by="-1500000">
                                      <p:cBhvr>
                                        <p:cTn id="8" dur="125" fill="hold">
                                          <p:stCondLst>
                                            <p:cond delay="125"/>
                                          </p:stCondLst>
                                        </p:cTn>
                                        <p:tgtEl>
                                          <p:spTgt spid="3"/>
                                        </p:tgtEl>
                                        <p:attrNameLst>
                                          <p:attrName>r</p:attrName>
                                        </p:attrNameLst>
                                      </p:cBhvr>
                                    </p:animRot>
                                    <p:animRot by="-1500000">
                                      <p:cBhvr>
                                        <p:cTn id="9" dur="125" fill="hold">
                                          <p:stCondLst>
                                            <p:cond delay="250"/>
                                          </p:stCondLst>
                                        </p:cTn>
                                        <p:tgtEl>
                                          <p:spTgt spid="3"/>
                                        </p:tgtEl>
                                        <p:attrNameLst>
                                          <p:attrName>r</p:attrName>
                                        </p:attrNameLst>
                                      </p:cBhvr>
                                    </p:animRot>
                                    <p:animRot by="1500000">
                                      <p:cBhvr>
                                        <p:cTn id="10" dur="125" fill="hold">
                                          <p:stCondLst>
                                            <p:cond delay="375"/>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1)">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000"/>
                                        <p:tgtEl>
                                          <p:spTgt spid="5"/>
                                        </p:tgtEl>
                                      </p:cBhvr>
                                    </p:animEffect>
                                    <p:anim calcmode="lin" valueType="num">
                                      <p:cBhvr>
                                        <p:cTn id="26" dur="2000" fill="hold"/>
                                        <p:tgtEl>
                                          <p:spTgt spid="5"/>
                                        </p:tgtEl>
                                        <p:attrNameLst>
                                          <p:attrName>ppt_w</p:attrName>
                                        </p:attrNameLst>
                                      </p:cBhvr>
                                      <p:tavLst>
                                        <p:tav tm="0" fmla="#ppt_w*sin(2.5*pi*$)">
                                          <p:val>
                                            <p:fltVal val="0"/>
                                          </p:val>
                                        </p:tav>
                                        <p:tav tm="100000">
                                          <p:val>
                                            <p:fltVal val="1"/>
                                          </p:val>
                                        </p:tav>
                                      </p:tavLst>
                                    </p:anim>
                                    <p:anim calcmode="lin" valueType="num">
                                      <p:cBhvr>
                                        <p:cTn id="27"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randombar(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heel(1)">
                                      <p:cBhvr>
                                        <p:cTn id="42" dur="20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Горизонтальний сувій 2"/>
          <p:cNvSpPr/>
          <p:nvPr/>
        </p:nvSpPr>
        <p:spPr>
          <a:xfrm>
            <a:off x="517236" y="1"/>
            <a:ext cx="10903527" cy="2429162"/>
          </a:xfrm>
          <a:prstGeom prst="horizontalScroll">
            <a:avLst>
              <a:gd name="adj" fmla="val 16484"/>
            </a:avLst>
          </a:prstGeom>
          <a:ln>
            <a:solidFill>
              <a:schemeClr val="accent3">
                <a:lumMod val="50000"/>
              </a:schemeClr>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uk-UA"/>
          </a:p>
        </p:txBody>
      </p:sp>
      <p:sp>
        <p:nvSpPr>
          <p:cNvPr id="2" name="TextBox 1"/>
          <p:cNvSpPr txBox="1"/>
          <p:nvPr/>
        </p:nvSpPr>
        <p:spPr>
          <a:xfrm>
            <a:off x="905165" y="392835"/>
            <a:ext cx="10390909" cy="1754326"/>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uk-UA" sz="5400" b="1" dirty="0" smtClean="0">
                <a:ln/>
                <a:solidFill>
                  <a:schemeClr val="accent3"/>
                </a:solidFill>
                <a:latin typeface="Monotype Corsiva" panose="03010101010201010101" pitchFamily="66" charset="0"/>
              </a:rPr>
              <a:t>Система учнівського самоврядування формує:</a:t>
            </a:r>
            <a:endParaRPr lang="uk-UA" sz="5400" b="1" dirty="0">
              <a:ln/>
              <a:solidFill>
                <a:schemeClr val="accent3"/>
              </a:solidFill>
              <a:latin typeface="Monotype Corsiva" panose="03010101010201010101" pitchFamily="66" charset="0"/>
            </a:endParaRPr>
          </a:p>
        </p:txBody>
      </p:sp>
      <p:sp>
        <p:nvSpPr>
          <p:cNvPr id="4" name="TextBox 3"/>
          <p:cNvSpPr txBox="1"/>
          <p:nvPr/>
        </p:nvSpPr>
        <p:spPr>
          <a:xfrm>
            <a:off x="1431635" y="2147161"/>
            <a:ext cx="8704569" cy="5601533"/>
          </a:xfrm>
          <a:prstGeom prst="rect">
            <a:avLst/>
          </a:prstGeom>
          <a:noFill/>
        </p:spPr>
        <p:txBody>
          <a:bodyPr wrap="square" rtlCol="0">
            <a:spAutoFit/>
          </a:bodyPr>
          <a:lstStyle/>
          <a:p>
            <a:pPr marL="285750" indent="-285750">
              <a:buFont typeface="Arial" panose="020B0604020202020204" pitchFamily="34" charset="0"/>
              <a:buChar char="•"/>
            </a:pPr>
            <a:r>
              <a:rPr lang="uk-UA" sz="2600" b="1" i="1" dirty="0">
                <a:solidFill>
                  <a:schemeClr val="accent1">
                    <a:lumMod val="50000"/>
                  </a:schemeClr>
                </a:solidFill>
              </a:rPr>
              <a:t>у</a:t>
            </a:r>
            <a:r>
              <a:rPr lang="uk-UA" sz="2600" b="1" i="1" dirty="0" smtClean="0">
                <a:solidFill>
                  <a:schemeClr val="accent1">
                    <a:lumMod val="50000"/>
                  </a:schemeClr>
                </a:solidFill>
              </a:rPr>
              <a:t>міння організовувати та планувати;</a:t>
            </a:r>
          </a:p>
          <a:p>
            <a:pPr marL="285750" indent="-285750">
              <a:buFont typeface="Arial" panose="020B0604020202020204" pitchFamily="34" charset="0"/>
              <a:buChar char="•"/>
            </a:pPr>
            <a:r>
              <a:rPr lang="uk-UA" sz="2600" b="1" i="1" dirty="0">
                <a:solidFill>
                  <a:schemeClr val="accent1">
                    <a:lumMod val="50000"/>
                  </a:schemeClr>
                </a:solidFill>
              </a:rPr>
              <a:t>з</a:t>
            </a:r>
            <a:r>
              <a:rPr lang="uk-UA" sz="2600" b="1" i="1" dirty="0" smtClean="0">
                <a:solidFill>
                  <a:schemeClr val="accent1">
                    <a:lumMod val="50000"/>
                  </a:schemeClr>
                </a:solidFill>
              </a:rPr>
              <a:t>датність вирішувати проблеми;</a:t>
            </a:r>
          </a:p>
          <a:p>
            <a:pPr marL="285750" indent="-285750">
              <a:buFont typeface="Arial" panose="020B0604020202020204" pitchFamily="34" charset="0"/>
              <a:buChar char="•"/>
            </a:pPr>
            <a:r>
              <a:rPr lang="uk-UA" sz="2600" b="1" i="1" dirty="0">
                <a:solidFill>
                  <a:schemeClr val="accent1">
                    <a:lumMod val="50000"/>
                  </a:schemeClr>
                </a:solidFill>
              </a:rPr>
              <a:t>з</a:t>
            </a:r>
            <a:r>
              <a:rPr lang="uk-UA" sz="2600" b="1" i="1" dirty="0" smtClean="0">
                <a:solidFill>
                  <a:schemeClr val="accent1">
                    <a:lumMod val="50000"/>
                  </a:schemeClr>
                </a:solidFill>
              </a:rPr>
              <a:t>датність приймати рішення;</a:t>
            </a:r>
          </a:p>
          <a:p>
            <a:pPr marL="285750" indent="-285750">
              <a:buFont typeface="Arial" panose="020B0604020202020204" pitchFamily="34" charset="0"/>
              <a:buChar char="•"/>
            </a:pPr>
            <a:r>
              <a:rPr lang="uk-UA" sz="2600" b="1" i="1" dirty="0">
                <a:solidFill>
                  <a:schemeClr val="accent1">
                    <a:lumMod val="50000"/>
                  </a:schemeClr>
                </a:solidFill>
              </a:rPr>
              <a:t>з</a:t>
            </a:r>
            <a:r>
              <a:rPr lang="uk-UA" sz="2600" b="1" i="1" dirty="0" smtClean="0">
                <a:solidFill>
                  <a:schemeClr val="accent1">
                    <a:lumMod val="50000"/>
                  </a:schemeClr>
                </a:solidFill>
              </a:rPr>
              <a:t>датність до критики та самокритики;</a:t>
            </a:r>
          </a:p>
          <a:p>
            <a:pPr marL="285750" indent="-285750">
              <a:buFont typeface="Arial" panose="020B0604020202020204" pitchFamily="34" charset="0"/>
              <a:buChar char="•"/>
            </a:pPr>
            <a:r>
              <a:rPr lang="uk-UA" sz="2600" b="1" i="1" dirty="0">
                <a:solidFill>
                  <a:schemeClr val="accent1">
                    <a:lumMod val="50000"/>
                  </a:schemeClr>
                </a:solidFill>
              </a:rPr>
              <a:t>з</a:t>
            </a:r>
            <a:r>
              <a:rPr lang="uk-UA" sz="2600" b="1" i="1" dirty="0" smtClean="0">
                <a:solidFill>
                  <a:schemeClr val="accent1">
                    <a:lumMod val="50000"/>
                  </a:schemeClr>
                </a:solidFill>
              </a:rPr>
              <a:t>датність працювати у команді;</a:t>
            </a:r>
          </a:p>
          <a:p>
            <a:pPr marL="285750" indent="-285750">
              <a:buFont typeface="Arial" panose="020B0604020202020204" pitchFamily="34" charset="0"/>
              <a:buChar char="•"/>
            </a:pPr>
            <a:r>
              <a:rPr lang="uk-UA" sz="2600" b="1" i="1" dirty="0">
                <a:solidFill>
                  <a:schemeClr val="accent1">
                    <a:lumMod val="50000"/>
                  </a:schemeClr>
                </a:solidFill>
              </a:rPr>
              <a:t>з</a:t>
            </a:r>
            <a:r>
              <a:rPr lang="uk-UA" sz="2600" b="1" i="1" dirty="0" smtClean="0">
                <a:solidFill>
                  <a:schemeClr val="accent1">
                    <a:lumMod val="50000"/>
                  </a:schemeClr>
                </a:solidFill>
              </a:rPr>
              <a:t>датність адаптуватися до нових ситуацій;</a:t>
            </a:r>
          </a:p>
          <a:p>
            <a:pPr marL="285750" indent="-285750">
              <a:buFont typeface="Arial" panose="020B0604020202020204" pitchFamily="34" charset="0"/>
              <a:buChar char="•"/>
            </a:pPr>
            <a:r>
              <a:rPr lang="uk-UA" sz="2600" b="1" i="1" dirty="0">
                <a:solidFill>
                  <a:schemeClr val="accent1">
                    <a:lumMod val="50000"/>
                  </a:schemeClr>
                </a:solidFill>
              </a:rPr>
              <a:t>з</a:t>
            </a:r>
            <a:r>
              <a:rPr lang="uk-UA" sz="2600" b="1" i="1" dirty="0" smtClean="0">
                <a:solidFill>
                  <a:schemeClr val="accent1">
                    <a:lumMod val="50000"/>
                  </a:schemeClr>
                </a:solidFill>
              </a:rPr>
              <a:t>датність генерування нових ідей(творчість);</a:t>
            </a:r>
          </a:p>
          <a:p>
            <a:pPr marL="285750" indent="-285750">
              <a:buFont typeface="Arial" panose="020B0604020202020204" pitchFamily="34" charset="0"/>
              <a:buChar char="•"/>
            </a:pPr>
            <a:r>
              <a:rPr lang="uk-UA" sz="2600" b="1" i="1" dirty="0">
                <a:solidFill>
                  <a:schemeClr val="accent1">
                    <a:lumMod val="50000"/>
                  </a:schemeClr>
                </a:solidFill>
              </a:rPr>
              <a:t>з</a:t>
            </a:r>
            <a:r>
              <a:rPr lang="uk-UA" sz="2600" b="1" i="1" dirty="0" smtClean="0">
                <a:solidFill>
                  <a:schemeClr val="accent1">
                    <a:lumMod val="50000"/>
                  </a:schemeClr>
                </a:solidFill>
              </a:rPr>
              <a:t>датність до лідерства;</a:t>
            </a:r>
          </a:p>
          <a:p>
            <a:pPr marL="285750" indent="-285750">
              <a:buFont typeface="Arial" panose="020B0604020202020204" pitchFamily="34" charset="0"/>
              <a:buChar char="•"/>
            </a:pPr>
            <a:r>
              <a:rPr lang="uk-UA" sz="2600" b="1" i="1" dirty="0">
                <a:solidFill>
                  <a:schemeClr val="accent1">
                    <a:lumMod val="50000"/>
                  </a:schemeClr>
                </a:solidFill>
              </a:rPr>
              <a:t>з</a:t>
            </a:r>
            <a:r>
              <a:rPr lang="uk-UA" sz="2600" b="1" i="1" dirty="0" smtClean="0">
                <a:solidFill>
                  <a:schemeClr val="accent1">
                    <a:lumMod val="50000"/>
                  </a:schemeClr>
                </a:solidFill>
              </a:rPr>
              <a:t>датність до розробки проектів та керування ними;</a:t>
            </a:r>
          </a:p>
          <a:p>
            <a:pPr marL="285750" indent="-285750">
              <a:buFont typeface="Arial" panose="020B0604020202020204" pitchFamily="34" charset="0"/>
              <a:buChar char="•"/>
            </a:pPr>
            <a:r>
              <a:rPr lang="uk-UA" sz="2600" b="1" i="1" dirty="0">
                <a:solidFill>
                  <a:schemeClr val="accent1">
                    <a:lumMod val="50000"/>
                  </a:schemeClr>
                </a:solidFill>
              </a:rPr>
              <a:t>в</a:t>
            </a:r>
            <a:r>
              <a:rPr lang="uk-UA" sz="2600" b="1" i="1" dirty="0" smtClean="0">
                <a:solidFill>
                  <a:schemeClr val="accent1">
                    <a:lumMod val="50000"/>
                  </a:schemeClr>
                </a:solidFill>
              </a:rPr>
              <a:t>ідповідальність за якість;</a:t>
            </a:r>
          </a:p>
          <a:p>
            <a:pPr marL="285750" indent="-285750">
              <a:buFont typeface="Arial" panose="020B0604020202020204" pitchFamily="34" charset="0"/>
              <a:buChar char="•"/>
            </a:pPr>
            <a:r>
              <a:rPr lang="uk-UA" sz="2600" b="1" i="1" dirty="0">
                <a:solidFill>
                  <a:schemeClr val="accent1">
                    <a:lumMod val="50000"/>
                  </a:schemeClr>
                </a:solidFill>
              </a:rPr>
              <a:t>п</a:t>
            </a:r>
            <a:r>
              <a:rPr lang="uk-UA" sz="2600" b="1" i="1" dirty="0" smtClean="0">
                <a:solidFill>
                  <a:schemeClr val="accent1">
                    <a:lumMod val="50000"/>
                  </a:schemeClr>
                </a:solidFill>
              </a:rPr>
              <a:t>рагнення до успіху.</a:t>
            </a:r>
          </a:p>
          <a:p>
            <a:pPr marL="285750" indent="-285750">
              <a:buFont typeface="Arial" panose="020B0604020202020204" pitchFamily="34" charset="0"/>
              <a:buChar char="•"/>
            </a:pPr>
            <a:endParaRPr lang="uk-UA" dirty="0" smtClean="0"/>
          </a:p>
          <a:p>
            <a:pPr marL="285750" indent="-285750">
              <a:buFont typeface="Arial" panose="020B0604020202020204" pitchFamily="34" charset="0"/>
              <a:buChar char="•"/>
            </a:pPr>
            <a:endParaRPr lang="uk-UA" dirty="0" smtClean="0"/>
          </a:p>
          <a:p>
            <a:pPr marL="285750" indent="-285750">
              <a:buFont typeface="Arial" panose="020B0604020202020204" pitchFamily="34" charset="0"/>
              <a:buChar char="•"/>
            </a:pPr>
            <a:endParaRPr lang="uk-UA" dirty="0" smtClean="0"/>
          </a:p>
          <a:p>
            <a:pPr marL="285750" indent="-285750">
              <a:buFont typeface="Arial" panose="020B0604020202020204" pitchFamily="34" charset="0"/>
              <a:buChar char="•"/>
            </a:pPr>
            <a:endParaRPr lang="uk-UA" dirty="0"/>
          </a:p>
        </p:txBody>
      </p:sp>
    </p:spTree>
    <p:extLst>
      <p:ext uri="{BB962C8B-B14F-4D97-AF65-F5344CB8AC3E}">
        <p14:creationId xmlns:p14="http://schemas.microsoft.com/office/powerpoint/2010/main" val="3263383814"/>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additive="base">
                                        <p:cTn id="2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additive="base">
                                        <p:cTn id="2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 calcmode="lin" valueType="num">
                                      <p:cBhvr additive="base">
                                        <p:cTn id="3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 calcmode="lin" valueType="num">
                                      <p:cBhvr additive="base">
                                        <p:cTn id="3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 calcmode="lin" valueType="num">
                                      <p:cBhvr additive="base">
                                        <p:cTn id="44"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4">
                                            <p:txEl>
                                              <p:pRg st="6" end="6"/>
                                            </p:txEl>
                                          </p:spTgt>
                                        </p:tgtEl>
                                        <p:attrNameLst>
                                          <p:attrName>style.visibility</p:attrName>
                                        </p:attrNameLst>
                                      </p:cBhvr>
                                      <p:to>
                                        <p:strVal val="visible"/>
                                      </p:to>
                                    </p:set>
                                    <p:anim calcmode="lin" valueType="num">
                                      <p:cBhvr additive="base">
                                        <p:cTn id="50"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additive="base">
                                        <p:cTn id="56"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4">
                                            <p:txEl>
                                              <p:pRg st="8" end="8"/>
                                            </p:txEl>
                                          </p:spTgt>
                                        </p:tgtEl>
                                        <p:attrNameLst>
                                          <p:attrName>style.visibility</p:attrName>
                                        </p:attrNameLst>
                                      </p:cBhvr>
                                      <p:to>
                                        <p:strVal val="visible"/>
                                      </p:to>
                                    </p:set>
                                    <p:anim calcmode="lin" valueType="num">
                                      <p:cBhvr additive="base">
                                        <p:cTn id="62"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4">
                                            <p:txEl>
                                              <p:pRg st="9" end="9"/>
                                            </p:txEl>
                                          </p:spTgt>
                                        </p:tgtEl>
                                        <p:attrNameLst>
                                          <p:attrName>style.visibility</p:attrName>
                                        </p:attrNameLst>
                                      </p:cBhvr>
                                      <p:to>
                                        <p:strVal val="visible"/>
                                      </p:to>
                                    </p:set>
                                    <p:anim calcmode="lin" valueType="num">
                                      <p:cBhvr additive="base">
                                        <p:cTn id="68"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4">
                                            <p:txEl>
                                              <p:pRg st="10" end="10"/>
                                            </p:txEl>
                                          </p:spTgt>
                                        </p:tgtEl>
                                        <p:attrNameLst>
                                          <p:attrName>style.visibility</p:attrName>
                                        </p:attrNameLst>
                                      </p:cBhvr>
                                      <p:to>
                                        <p:strVal val="visible"/>
                                      </p:to>
                                    </p:set>
                                    <p:anim calcmode="lin" valueType="num">
                                      <p:cBhvr additive="base">
                                        <p:cTn id="74"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ругла стрічка лицем догори 2"/>
          <p:cNvSpPr/>
          <p:nvPr/>
        </p:nvSpPr>
        <p:spPr>
          <a:xfrm>
            <a:off x="2530764" y="378692"/>
            <a:ext cx="6982690" cy="2068945"/>
          </a:xfrm>
          <a:prstGeom prst="ellipseRibbon2">
            <a:avLst>
              <a:gd name="adj1" fmla="val 35953"/>
              <a:gd name="adj2" fmla="val 63299"/>
              <a:gd name="adj3" fmla="val 222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800" dirty="0" smtClean="0">
                <a:solidFill>
                  <a:srgbClr val="FFFF00"/>
                </a:solidFill>
                <a:effectLst>
                  <a:outerShdw blurRad="38100" dist="38100" dir="2700000" algn="tl">
                    <a:srgbClr val="000000">
                      <a:alpha val="43137"/>
                    </a:srgbClr>
                  </a:outerShdw>
                </a:effectLst>
                <a:latin typeface="Monotype Corsiva" panose="03010101010201010101" pitchFamily="66" charset="0"/>
              </a:rPr>
              <a:t>НАШЕ КРЕДО</a:t>
            </a:r>
            <a:r>
              <a:rPr lang="uk-UA" sz="5400" dirty="0" smtClean="0">
                <a:solidFill>
                  <a:srgbClr val="FFFF00"/>
                </a:solidFill>
                <a:effectLst>
                  <a:outerShdw blurRad="38100" dist="38100" dir="2700000" algn="tl">
                    <a:srgbClr val="000000">
                      <a:alpha val="43137"/>
                    </a:srgbClr>
                  </a:outerShdw>
                </a:effectLst>
              </a:rPr>
              <a:t>:</a:t>
            </a:r>
            <a:endParaRPr lang="uk-UA" sz="5400" dirty="0">
              <a:solidFill>
                <a:srgbClr val="FFFF00"/>
              </a:solidFill>
              <a:effectLst>
                <a:outerShdw blurRad="38100" dist="38100" dir="2700000" algn="tl">
                  <a:srgbClr val="000000">
                    <a:alpha val="43137"/>
                  </a:srgbClr>
                </a:outerShdw>
              </a:effectLst>
            </a:endParaRPr>
          </a:p>
        </p:txBody>
      </p:sp>
      <p:sp>
        <p:nvSpPr>
          <p:cNvPr id="4" name="TextBox 3"/>
          <p:cNvSpPr txBox="1"/>
          <p:nvPr/>
        </p:nvSpPr>
        <p:spPr>
          <a:xfrm>
            <a:off x="641269" y="2518888"/>
            <a:ext cx="10260280" cy="1754326"/>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uk-UA" sz="5400" dirty="0" smtClean="0">
                <a:solidFill>
                  <a:schemeClr val="accent2">
                    <a:lumMod val="50000"/>
                  </a:schemeClr>
                </a:solidFill>
                <a:effectLst>
                  <a:outerShdw blurRad="38100" dist="38100" dir="2700000" algn="tl">
                    <a:srgbClr val="000000">
                      <a:alpha val="43137"/>
                    </a:srgbClr>
                  </a:outerShdw>
                </a:effectLst>
                <a:latin typeface="Monotype Corsiva" panose="03010101010201010101" pitchFamily="66" charset="0"/>
              </a:rPr>
              <a:t>«Ніколи не зупиняйся на досягнутому. </a:t>
            </a:r>
          </a:p>
          <a:p>
            <a:pPr algn="ctr"/>
            <a:r>
              <a:rPr lang="uk-UA" sz="5400" dirty="0" smtClean="0">
                <a:solidFill>
                  <a:schemeClr val="accent2">
                    <a:lumMod val="50000"/>
                  </a:schemeClr>
                </a:solidFill>
                <a:effectLst>
                  <a:outerShdw blurRad="38100" dist="38100" dir="2700000" algn="tl">
                    <a:srgbClr val="000000">
                      <a:alpha val="43137"/>
                    </a:srgbClr>
                  </a:outerShdw>
                </a:effectLst>
                <a:latin typeface="Monotype Corsiva" panose="03010101010201010101" pitchFamily="66" charset="0"/>
              </a:rPr>
              <a:t>Мети досягає той, хто її прагне.»</a:t>
            </a:r>
            <a:endParaRPr lang="uk-UA" sz="5400" dirty="0">
              <a:solidFill>
                <a:schemeClr val="accent2">
                  <a:lumMod val="50000"/>
                </a:schemeClr>
              </a:solidFill>
              <a:effectLst>
                <a:outerShdw blurRad="38100" dist="38100" dir="2700000" algn="tl">
                  <a:srgbClr val="000000">
                    <a:alpha val="43137"/>
                  </a:srgbClr>
                </a:outerShdw>
              </a:effectLst>
              <a:latin typeface="Monotype Corsiva" panose="03010101010201010101" pitchFamily="66" charset="0"/>
            </a:endParaRPr>
          </a:p>
        </p:txBody>
      </p:sp>
      <p:pic>
        <p:nvPicPr>
          <p:cNvPr id="5" name="Picture 5" descr="C:\Users\ZDNVR NATALI\Desktop\5522758c71379.jpeg"/>
          <p:cNvPicPr>
            <a:picLocks noChangeAspect="1" noChangeArrowheads="1"/>
          </p:cNvPicPr>
          <p:nvPr/>
        </p:nvPicPr>
        <p:blipFill>
          <a:blip r:embed="rId2" cstate="print"/>
          <a:srcRect t="14736" b="13224"/>
          <a:stretch>
            <a:fillRect/>
          </a:stretch>
        </p:blipFill>
        <p:spPr bwMode="auto">
          <a:xfrm>
            <a:off x="2541320" y="4256708"/>
            <a:ext cx="6709558" cy="2393474"/>
          </a:xfrm>
          <a:prstGeom prst="rect">
            <a:avLst/>
          </a:prstGeom>
          <a:noFill/>
        </p:spPr>
      </p:pic>
    </p:spTree>
    <p:extLst>
      <p:ext uri="{BB962C8B-B14F-4D97-AF65-F5344CB8AC3E}">
        <p14:creationId xmlns:p14="http://schemas.microsoft.com/office/powerpoint/2010/main" val="2639003055"/>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із двома округленими протилежними кутами 2"/>
          <p:cNvSpPr/>
          <p:nvPr/>
        </p:nvSpPr>
        <p:spPr>
          <a:xfrm>
            <a:off x="387927" y="387927"/>
            <a:ext cx="11379200" cy="6095999"/>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4" name="TextBox 3"/>
          <p:cNvSpPr txBox="1"/>
          <p:nvPr/>
        </p:nvSpPr>
        <p:spPr>
          <a:xfrm>
            <a:off x="1219200" y="315608"/>
            <a:ext cx="9781309" cy="1583831"/>
          </a:xfrm>
          <a:prstGeom prst="rect">
            <a:avLst/>
          </a:prstGeom>
          <a:noFill/>
        </p:spPr>
        <p:txBody>
          <a:bodyPr wrap="square" rtlCol="0">
            <a:prstTxWarp prst="textDeflate">
              <a:avLst>
                <a:gd name="adj" fmla="val 22549"/>
              </a:avLst>
            </a:prstTxWarp>
            <a:spAutoFit/>
            <a:scene3d>
              <a:camera prst="orthographicFront"/>
              <a:lightRig rig="harsh" dir="t"/>
            </a:scene3d>
            <a:sp3d extrusionH="57150" prstMaterial="matte">
              <a:bevelT w="63500" h="12700" prst="angle"/>
              <a:contourClr>
                <a:schemeClr val="bg1">
                  <a:lumMod val="65000"/>
                </a:schemeClr>
              </a:contourClr>
            </a:sp3d>
          </a:bodyPr>
          <a:lstStyle/>
          <a:p>
            <a:r>
              <a:rPr lang="uk-UA" sz="4800" b="1" dirty="0" smtClean="0">
                <a:ln/>
                <a:solidFill>
                  <a:schemeClr val="accent3"/>
                </a:solidFill>
                <a:effectLst>
                  <a:glow rad="101600">
                    <a:schemeClr val="bg1">
                      <a:alpha val="60000"/>
                    </a:schemeClr>
                  </a:glow>
                  <a:outerShdw blurRad="60007" dist="200025" dir="15000000" sy="30000" kx="-1800000" algn="bl" rotWithShape="0">
                    <a:prstClr val="black">
                      <a:alpha val="32000"/>
                    </a:prstClr>
                  </a:outerShdw>
                </a:effectLst>
              </a:rPr>
              <a:t>Структура учнівського парламенту</a:t>
            </a:r>
            <a:endParaRPr lang="uk-UA" sz="4800" b="1" dirty="0">
              <a:ln/>
              <a:solidFill>
                <a:schemeClr val="accent3"/>
              </a:solidFill>
              <a:effectLst>
                <a:glow rad="101600">
                  <a:schemeClr val="bg1">
                    <a:alpha val="60000"/>
                  </a:schemeClr>
                </a:glow>
                <a:outerShdw blurRad="60007" dist="200025" dir="15000000" sy="30000" kx="-1800000" algn="bl" rotWithShape="0">
                  <a:prstClr val="black">
                    <a:alpha val="32000"/>
                  </a:prstClr>
                </a:outerShdw>
              </a:effectLst>
            </a:endParaRPr>
          </a:p>
        </p:txBody>
      </p:sp>
      <p:sp>
        <p:nvSpPr>
          <p:cNvPr id="5" name="Кругла стрічка лицем догори 4"/>
          <p:cNvSpPr/>
          <p:nvPr/>
        </p:nvSpPr>
        <p:spPr>
          <a:xfrm>
            <a:off x="2161310" y="1653660"/>
            <a:ext cx="8312728" cy="982662"/>
          </a:xfrm>
          <a:prstGeom prst="ellipseRibbon2">
            <a:avLst>
              <a:gd name="adj1" fmla="val 34419"/>
              <a:gd name="adj2" fmla="val 66919"/>
              <a:gd name="adj3" fmla="val 17209"/>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uk-UA"/>
          </a:p>
        </p:txBody>
      </p:sp>
      <p:sp>
        <p:nvSpPr>
          <p:cNvPr id="6" name="TextBox 5"/>
          <p:cNvSpPr txBox="1"/>
          <p:nvPr/>
        </p:nvSpPr>
        <p:spPr>
          <a:xfrm>
            <a:off x="3884551" y="1746640"/>
            <a:ext cx="5190836" cy="523220"/>
          </a:xfrm>
          <a:prstGeom prst="rect">
            <a:avLst/>
          </a:prstGeom>
          <a:noFill/>
        </p:spPr>
        <p:txBody>
          <a:bodyPr wrap="square" rtlCol="0">
            <a:spAutoFit/>
          </a:bodyPr>
          <a:lstStyle/>
          <a:p>
            <a:r>
              <a:rPr lang="uk-UA" sz="2800" i="1" dirty="0" smtClean="0">
                <a:solidFill>
                  <a:schemeClr val="bg1"/>
                </a:solidFill>
                <a:effectLst>
                  <a:outerShdw blurRad="38100" dist="38100" dir="2700000" algn="tl">
                    <a:srgbClr val="000000">
                      <a:alpha val="43137"/>
                    </a:srgbClr>
                  </a:outerShdw>
                </a:effectLst>
                <a:latin typeface="Comic Sans MS" panose="030F0702030302020204" pitchFamily="66" charset="0"/>
              </a:rPr>
              <a:t>УЧНІВСЬКИЙ ПАРЛАМЕНТ</a:t>
            </a:r>
            <a:endParaRPr lang="uk-UA" sz="2800" i="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cxnSp>
        <p:nvCxnSpPr>
          <p:cNvPr id="8" name="Пряма зі стрілкою 7"/>
          <p:cNvCxnSpPr/>
          <p:nvPr/>
        </p:nvCxnSpPr>
        <p:spPr>
          <a:xfrm flipH="1">
            <a:off x="6208813" y="2301340"/>
            <a:ext cx="13858" cy="398949"/>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2" name="Хвиля 11"/>
          <p:cNvSpPr/>
          <p:nvPr/>
        </p:nvSpPr>
        <p:spPr>
          <a:xfrm>
            <a:off x="3356099" y="2636323"/>
            <a:ext cx="5994400" cy="1011429"/>
          </a:xfrm>
          <a:prstGeom prst="wav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uk-UA"/>
          </a:p>
        </p:txBody>
      </p:sp>
      <p:sp>
        <p:nvSpPr>
          <p:cNvPr id="13" name="TextBox 12"/>
          <p:cNvSpPr txBox="1"/>
          <p:nvPr/>
        </p:nvSpPr>
        <p:spPr>
          <a:xfrm>
            <a:off x="3800104" y="2897579"/>
            <a:ext cx="5866410" cy="523220"/>
          </a:xfrm>
          <a:prstGeom prst="rect">
            <a:avLst/>
          </a:prstGeom>
          <a:noFill/>
        </p:spPr>
        <p:txBody>
          <a:bodyPr wrap="square" rtlCol="0">
            <a:spAutoFit/>
          </a:bodyPr>
          <a:lstStyle/>
          <a:p>
            <a:r>
              <a:rPr lang="uk-UA" sz="2800" i="1" dirty="0" smtClean="0">
                <a:solidFill>
                  <a:schemeClr val="bg1"/>
                </a:solidFill>
                <a:effectLst>
                  <a:outerShdw blurRad="38100" dist="38100" dir="2700000" algn="tl">
                    <a:srgbClr val="000000">
                      <a:alpha val="43137"/>
                    </a:srgbClr>
                  </a:outerShdw>
                </a:effectLst>
                <a:latin typeface="Comic Sans MS" panose="030F0702030302020204" pitchFamily="66" charset="0"/>
              </a:rPr>
              <a:t>ПРЕЗИДЕНТ ПАРЛАМЕНТУ</a:t>
            </a:r>
            <a:endParaRPr lang="uk-UA" sz="2800" i="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cxnSp>
        <p:nvCxnSpPr>
          <p:cNvPr id="15" name="Пряма зі стрілкою 14"/>
          <p:cNvCxnSpPr/>
          <p:nvPr/>
        </p:nvCxnSpPr>
        <p:spPr>
          <a:xfrm>
            <a:off x="6123713" y="4655127"/>
            <a:ext cx="0" cy="5449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Пряма зі стрілкою 17"/>
          <p:cNvCxnSpPr/>
          <p:nvPr/>
        </p:nvCxnSpPr>
        <p:spPr>
          <a:xfrm flipH="1">
            <a:off x="6249076" y="3552015"/>
            <a:ext cx="9239" cy="353381"/>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21" name="Блок-схема: знак завершення 20"/>
          <p:cNvSpPr/>
          <p:nvPr/>
        </p:nvSpPr>
        <p:spPr>
          <a:xfrm>
            <a:off x="2882415" y="3908371"/>
            <a:ext cx="6936509" cy="639878"/>
          </a:xfrm>
          <a:prstGeom prst="flowChartTermina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uk-UA"/>
          </a:p>
        </p:txBody>
      </p:sp>
      <p:sp>
        <p:nvSpPr>
          <p:cNvPr id="22" name="TextBox 21"/>
          <p:cNvSpPr txBox="1"/>
          <p:nvPr/>
        </p:nvSpPr>
        <p:spPr>
          <a:xfrm>
            <a:off x="3265713" y="4001984"/>
            <a:ext cx="6305463" cy="523220"/>
          </a:xfrm>
          <a:prstGeom prst="rect">
            <a:avLst/>
          </a:prstGeom>
          <a:noFill/>
        </p:spPr>
        <p:txBody>
          <a:bodyPr wrap="square" rtlCol="0">
            <a:spAutoFit/>
          </a:bodyPr>
          <a:lstStyle/>
          <a:p>
            <a:r>
              <a:rPr lang="uk-UA" sz="2800" i="1" dirty="0" smtClean="0">
                <a:solidFill>
                  <a:schemeClr val="bg1"/>
                </a:solidFill>
                <a:effectLst>
                  <a:outerShdw blurRad="38100" dist="38100" dir="2700000" algn="tl">
                    <a:srgbClr val="000000">
                      <a:alpha val="43137"/>
                    </a:srgbClr>
                  </a:outerShdw>
                </a:effectLst>
                <a:latin typeface="Comic Sans MS" panose="030F0702030302020204" pitchFamily="66" charset="0"/>
              </a:rPr>
              <a:t>ВІЦЕ-ПРЕЗИДЕНТ ПАРЛАМЕНТУ</a:t>
            </a:r>
            <a:endParaRPr lang="uk-UA" sz="2800" i="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16" name="Сонце 15"/>
          <p:cNvSpPr/>
          <p:nvPr/>
        </p:nvSpPr>
        <p:spPr>
          <a:xfrm>
            <a:off x="4049486" y="4536374"/>
            <a:ext cx="4417620" cy="2321626"/>
          </a:xfrm>
          <a:prstGeom prst="sun">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uk-UA"/>
          </a:p>
        </p:txBody>
      </p:sp>
      <p:sp>
        <p:nvSpPr>
          <p:cNvPr id="17" name="TextBox 16"/>
          <p:cNvSpPr txBox="1"/>
          <p:nvPr/>
        </p:nvSpPr>
        <p:spPr>
          <a:xfrm>
            <a:off x="5106390" y="5308270"/>
            <a:ext cx="2320799" cy="646331"/>
          </a:xfrm>
          <a:prstGeom prst="rect">
            <a:avLst/>
          </a:prstGeom>
          <a:noFill/>
        </p:spPr>
        <p:txBody>
          <a:bodyPr wrap="square" rtlCol="0">
            <a:spAutoFit/>
          </a:bodyPr>
          <a:lstStyle/>
          <a:p>
            <a:r>
              <a:rPr lang="uk-UA" sz="3600" i="1" dirty="0" smtClean="0">
                <a:solidFill>
                  <a:schemeClr val="bg1"/>
                </a:solidFill>
                <a:effectLst>
                  <a:outerShdw blurRad="38100" dist="38100" dir="2700000" algn="tl">
                    <a:srgbClr val="000000">
                      <a:alpha val="43137"/>
                    </a:srgbClr>
                  </a:outerShdw>
                </a:effectLst>
                <a:latin typeface="Comic Sans MS" panose="030F0702030302020204" pitchFamily="66" charset="0"/>
              </a:rPr>
              <a:t>старости</a:t>
            </a:r>
            <a:endParaRPr lang="uk-UA" sz="3600" i="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19" name="5-кутна зірка 18"/>
          <p:cNvSpPr/>
          <p:nvPr/>
        </p:nvSpPr>
        <p:spPr>
          <a:xfrm rot="21352642">
            <a:off x="231495" y="2162413"/>
            <a:ext cx="2706257" cy="2136675"/>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dirty="0"/>
          </a:p>
        </p:txBody>
      </p:sp>
      <p:sp>
        <p:nvSpPr>
          <p:cNvPr id="20" name="5-кутна зірка 19"/>
          <p:cNvSpPr/>
          <p:nvPr/>
        </p:nvSpPr>
        <p:spPr>
          <a:xfrm rot="21210373">
            <a:off x="577933" y="4286285"/>
            <a:ext cx="3195784" cy="2398696"/>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23" name="5-кутна зірка 22"/>
          <p:cNvSpPr/>
          <p:nvPr/>
        </p:nvSpPr>
        <p:spPr>
          <a:xfrm rot="236045">
            <a:off x="9416496" y="2251429"/>
            <a:ext cx="2720108" cy="2113471"/>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24" name="5-кутна зірка 23"/>
          <p:cNvSpPr/>
          <p:nvPr/>
        </p:nvSpPr>
        <p:spPr>
          <a:xfrm rot="683170">
            <a:off x="8841820" y="4363695"/>
            <a:ext cx="2823336" cy="2112488"/>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cxnSp>
        <p:nvCxnSpPr>
          <p:cNvPr id="26" name="Пряма зі стрілкою 25"/>
          <p:cNvCxnSpPr/>
          <p:nvPr/>
        </p:nvCxnSpPr>
        <p:spPr>
          <a:xfrm flipH="1">
            <a:off x="1760695" y="2230988"/>
            <a:ext cx="1014842" cy="46956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8" name="Пряма зі стрілкою 27"/>
          <p:cNvCxnSpPr/>
          <p:nvPr/>
        </p:nvCxnSpPr>
        <p:spPr>
          <a:xfrm>
            <a:off x="9993746" y="2243754"/>
            <a:ext cx="605680" cy="45679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31" name="Пряма зі стрілкою 30"/>
          <p:cNvCxnSpPr/>
          <p:nvPr/>
        </p:nvCxnSpPr>
        <p:spPr>
          <a:xfrm>
            <a:off x="1034473" y="4256981"/>
            <a:ext cx="853704" cy="50502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33" name="Пряма зі стрілкою 32"/>
          <p:cNvCxnSpPr/>
          <p:nvPr/>
        </p:nvCxnSpPr>
        <p:spPr>
          <a:xfrm flipH="1">
            <a:off x="10580914" y="4307617"/>
            <a:ext cx="732781" cy="65626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35" name="TextBox 34"/>
          <p:cNvSpPr txBox="1"/>
          <p:nvPr/>
        </p:nvSpPr>
        <p:spPr>
          <a:xfrm rot="20240273">
            <a:off x="935911" y="2857898"/>
            <a:ext cx="1561353" cy="646331"/>
          </a:xfrm>
          <a:prstGeom prst="rect">
            <a:avLst/>
          </a:prstGeom>
          <a:noFill/>
        </p:spPr>
        <p:txBody>
          <a:bodyPr wrap="square" rtlCol="0">
            <a:spAutoFit/>
          </a:bodyPr>
          <a:lstStyle/>
          <a:p>
            <a:r>
              <a:rPr lang="uk-UA" i="1" dirty="0" smtClean="0">
                <a:effectLst>
                  <a:outerShdw blurRad="38100" dist="38100" dir="2700000" algn="tl">
                    <a:srgbClr val="000000">
                      <a:alpha val="43137"/>
                    </a:srgbClr>
                  </a:outerShdw>
                </a:effectLst>
              </a:rPr>
              <a:t>Комісія партнерства</a:t>
            </a:r>
            <a:endParaRPr lang="uk-UA" i="1" dirty="0">
              <a:effectLst>
                <a:outerShdw blurRad="38100" dist="38100" dir="2700000" algn="tl">
                  <a:srgbClr val="000000">
                    <a:alpha val="43137"/>
                  </a:srgbClr>
                </a:outerShdw>
              </a:effectLst>
            </a:endParaRPr>
          </a:p>
        </p:txBody>
      </p:sp>
      <p:sp>
        <p:nvSpPr>
          <p:cNvPr id="36" name="TextBox 35"/>
          <p:cNvSpPr txBox="1"/>
          <p:nvPr/>
        </p:nvSpPr>
        <p:spPr>
          <a:xfrm rot="20823264">
            <a:off x="10190479" y="2925926"/>
            <a:ext cx="1696405" cy="923330"/>
          </a:xfrm>
          <a:prstGeom prst="rect">
            <a:avLst/>
          </a:prstGeom>
          <a:noFill/>
        </p:spPr>
        <p:txBody>
          <a:bodyPr wrap="square" rtlCol="0">
            <a:spAutoFit/>
          </a:bodyPr>
          <a:lstStyle/>
          <a:p>
            <a:r>
              <a:rPr lang="uk-UA" i="1" dirty="0" smtClean="0">
                <a:effectLst>
                  <a:outerShdw blurRad="38100" dist="38100" dir="2700000" algn="tl">
                    <a:srgbClr val="000000">
                      <a:alpha val="43137"/>
                    </a:srgbClr>
                  </a:outerShdw>
                </a:effectLst>
              </a:rPr>
              <a:t>Комісія захисту прав дитини</a:t>
            </a:r>
            <a:endParaRPr lang="uk-UA" i="1" dirty="0">
              <a:effectLst>
                <a:outerShdw blurRad="38100" dist="38100" dir="2700000" algn="tl">
                  <a:srgbClr val="000000">
                    <a:alpha val="43137"/>
                  </a:srgbClr>
                </a:outerShdw>
              </a:effectLst>
            </a:endParaRPr>
          </a:p>
        </p:txBody>
      </p:sp>
      <p:sp>
        <p:nvSpPr>
          <p:cNvPr id="37" name="TextBox 36"/>
          <p:cNvSpPr txBox="1"/>
          <p:nvPr/>
        </p:nvSpPr>
        <p:spPr>
          <a:xfrm rot="20542040">
            <a:off x="1505120" y="5203731"/>
            <a:ext cx="1491221" cy="923330"/>
          </a:xfrm>
          <a:prstGeom prst="rect">
            <a:avLst/>
          </a:prstGeom>
          <a:noFill/>
        </p:spPr>
        <p:txBody>
          <a:bodyPr wrap="square" rtlCol="0">
            <a:spAutoFit/>
          </a:bodyPr>
          <a:lstStyle/>
          <a:p>
            <a:r>
              <a:rPr lang="uk-UA" i="1" dirty="0" smtClean="0">
                <a:effectLst>
                  <a:outerShdw blurRad="38100" dist="38100" dir="2700000" algn="tl">
                    <a:srgbClr val="000000">
                      <a:alpha val="43137"/>
                    </a:srgbClr>
                  </a:outerShdw>
                </a:effectLst>
              </a:rPr>
              <a:t>Комісія організації та дозвілля</a:t>
            </a:r>
            <a:endParaRPr lang="uk-UA" i="1" dirty="0">
              <a:effectLst>
                <a:outerShdw blurRad="38100" dist="38100" dir="2700000" algn="tl">
                  <a:srgbClr val="000000">
                    <a:alpha val="43137"/>
                  </a:srgbClr>
                </a:outerShdw>
              </a:effectLst>
            </a:endParaRPr>
          </a:p>
        </p:txBody>
      </p:sp>
      <p:sp>
        <p:nvSpPr>
          <p:cNvPr id="38" name="TextBox 37"/>
          <p:cNvSpPr txBox="1"/>
          <p:nvPr/>
        </p:nvSpPr>
        <p:spPr>
          <a:xfrm rot="1014404">
            <a:off x="9616874" y="5199543"/>
            <a:ext cx="1434417" cy="944901"/>
          </a:xfrm>
          <a:prstGeom prst="rect">
            <a:avLst/>
          </a:prstGeom>
          <a:noFill/>
        </p:spPr>
        <p:txBody>
          <a:bodyPr wrap="square" rtlCol="0">
            <a:spAutoFit/>
          </a:bodyPr>
          <a:lstStyle/>
          <a:p>
            <a:r>
              <a:rPr lang="uk-UA" i="1" dirty="0" smtClean="0">
                <a:effectLst>
                  <a:outerShdw blurRad="38100" dist="38100" dir="2700000" algn="tl">
                    <a:srgbClr val="000000">
                      <a:alpha val="43137"/>
                    </a:srgbClr>
                  </a:outerShdw>
                </a:effectLst>
              </a:rPr>
              <a:t>Комісія навчально-пізнавальна</a:t>
            </a:r>
            <a:endParaRPr lang="uk-UA"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6635445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mph" presetSubtype="0" fill="remove" grpId="0" nodeType="clickEffect">
                                  <p:stCondLst>
                                    <p:cond delay="0"/>
                                  </p:stCondLst>
                                  <p:childTnLst>
                                    <p:animClr clrSpc="rgb" dir="cw">
                                      <p:cBhvr override="childStyle">
                                        <p:cTn id="11" dur="250" autoRev="1" fill="remove"/>
                                        <p:tgtEl>
                                          <p:spTgt spid="19"/>
                                        </p:tgtEl>
                                        <p:attrNameLst>
                                          <p:attrName>style.color</p:attrName>
                                        </p:attrNameLst>
                                      </p:cBhvr>
                                      <p:to>
                                        <a:schemeClr val="bg1"/>
                                      </p:to>
                                    </p:animClr>
                                    <p:animClr clrSpc="rgb" dir="cw">
                                      <p:cBhvr>
                                        <p:cTn id="12" dur="250" autoRev="1" fill="remove"/>
                                        <p:tgtEl>
                                          <p:spTgt spid="19"/>
                                        </p:tgtEl>
                                        <p:attrNameLst>
                                          <p:attrName>fillcolor</p:attrName>
                                        </p:attrNameLst>
                                      </p:cBhvr>
                                      <p:to>
                                        <a:schemeClr val="bg1"/>
                                      </p:to>
                                    </p:animClr>
                                    <p:set>
                                      <p:cBhvr>
                                        <p:cTn id="13" dur="250" autoRev="1" fill="remove"/>
                                        <p:tgtEl>
                                          <p:spTgt spid="19"/>
                                        </p:tgtEl>
                                        <p:attrNameLst>
                                          <p:attrName>fill.type</p:attrName>
                                        </p:attrNameLst>
                                      </p:cBhvr>
                                      <p:to>
                                        <p:strVal val="solid"/>
                                      </p:to>
                                    </p:set>
                                    <p:set>
                                      <p:cBhvr>
                                        <p:cTn id="14" dur="250" autoRev="1" fill="remove"/>
                                        <p:tgtEl>
                                          <p:spTgt spid="19"/>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27" presetClass="emph" presetSubtype="0" fill="remove" grpId="0" nodeType="clickEffect">
                                  <p:stCondLst>
                                    <p:cond delay="0"/>
                                  </p:stCondLst>
                                  <p:childTnLst>
                                    <p:animClr clrSpc="rgb" dir="cw">
                                      <p:cBhvr override="childStyle">
                                        <p:cTn id="18" dur="250" autoRev="1" fill="remove"/>
                                        <p:tgtEl>
                                          <p:spTgt spid="23"/>
                                        </p:tgtEl>
                                        <p:attrNameLst>
                                          <p:attrName>style.color</p:attrName>
                                        </p:attrNameLst>
                                      </p:cBhvr>
                                      <p:to>
                                        <a:schemeClr val="bg1"/>
                                      </p:to>
                                    </p:animClr>
                                    <p:animClr clrSpc="rgb" dir="cw">
                                      <p:cBhvr>
                                        <p:cTn id="19" dur="250" autoRev="1" fill="remove"/>
                                        <p:tgtEl>
                                          <p:spTgt spid="23"/>
                                        </p:tgtEl>
                                        <p:attrNameLst>
                                          <p:attrName>fillcolor</p:attrName>
                                        </p:attrNameLst>
                                      </p:cBhvr>
                                      <p:to>
                                        <a:schemeClr val="bg1"/>
                                      </p:to>
                                    </p:animClr>
                                    <p:set>
                                      <p:cBhvr>
                                        <p:cTn id="20" dur="250" autoRev="1" fill="remove"/>
                                        <p:tgtEl>
                                          <p:spTgt spid="23"/>
                                        </p:tgtEl>
                                        <p:attrNameLst>
                                          <p:attrName>fill.type</p:attrName>
                                        </p:attrNameLst>
                                      </p:cBhvr>
                                      <p:to>
                                        <p:strVal val="solid"/>
                                      </p:to>
                                    </p:set>
                                    <p:set>
                                      <p:cBhvr>
                                        <p:cTn id="21" dur="250" autoRev="1" fill="remove"/>
                                        <p:tgtEl>
                                          <p:spTgt spid="23"/>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7" presetClass="emph" presetSubtype="0" fill="remove" grpId="0" nodeType="clickEffect">
                                  <p:stCondLst>
                                    <p:cond delay="0"/>
                                  </p:stCondLst>
                                  <p:childTnLst>
                                    <p:animClr clrSpc="rgb" dir="cw">
                                      <p:cBhvr override="childStyle">
                                        <p:cTn id="25" dur="250" autoRev="1" fill="remove"/>
                                        <p:tgtEl>
                                          <p:spTgt spid="24"/>
                                        </p:tgtEl>
                                        <p:attrNameLst>
                                          <p:attrName>style.color</p:attrName>
                                        </p:attrNameLst>
                                      </p:cBhvr>
                                      <p:to>
                                        <a:schemeClr val="bg1"/>
                                      </p:to>
                                    </p:animClr>
                                    <p:animClr clrSpc="rgb" dir="cw">
                                      <p:cBhvr>
                                        <p:cTn id="26" dur="250" autoRev="1" fill="remove"/>
                                        <p:tgtEl>
                                          <p:spTgt spid="24"/>
                                        </p:tgtEl>
                                        <p:attrNameLst>
                                          <p:attrName>fillcolor</p:attrName>
                                        </p:attrNameLst>
                                      </p:cBhvr>
                                      <p:to>
                                        <a:schemeClr val="bg1"/>
                                      </p:to>
                                    </p:animClr>
                                    <p:set>
                                      <p:cBhvr>
                                        <p:cTn id="27" dur="250" autoRev="1" fill="remove"/>
                                        <p:tgtEl>
                                          <p:spTgt spid="24"/>
                                        </p:tgtEl>
                                        <p:attrNameLst>
                                          <p:attrName>fill.type</p:attrName>
                                        </p:attrNameLst>
                                      </p:cBhvr>
                                      <p:to>
                                        <p:strVal val="solid"/>
                                      </p:to>
                                    </p:set>
                                    <p:set>
                                      <p:cBhvr>
                                        <p:cTn id="28" dur="250" autoRev="1" fill="remove"/>
                                        <p:tgtEl>
                                          <p:spTgt spid="24"/>
                                        </p:tgtEl>
                                        <p:attrNameLst>
                                          <p:attrName>fill.on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27" presetClass="emph" presetSubtype="0" fill="remove" grpId="0" nodeType="clickEffect">
                                  <p:stCondLst>
                                    <p:cond delay="0"/>
                                  </p:stCondLst>
                                  <p:childTnLst>
                                    <p:animClr clrSpc="rgb" dir="cw">
                                      <p:cBhvr override="childStyle">
                                        <p:cTn id="32" dur="250" autoRev="1" fill="remove"/>
                                        <p:tgtEl>
                                          <p:spTgt spid="20"/>
                                        </p:tgtEl>
                                        <p:attrNameLst>
                                          <p:attrName>style.color</p:attrName>
                                        </p:attrNameLst>
                                      </p:cBhvr>
                                      <p:to>
                                        <a:schemeClr val="bg1"/>
                                      </p:to>
                                    </p:animClr>
                                    <p:animClr clrSpc="rgb" dir="cw">
                                      <p:cBhvr>
                                        <p:cTn id="33" dur="250" autoRev="1" fill="remove"/>
                                        <p:tgtEl>
                                          <p:spTgt spid="20"/>
                                        </p:tgtEl>
                                        <p:attrNameLst>
                                          <p:attrName>fillcolor</p:attrName>
                                        </p:attrNameLst>
                                      </p:cBhvr>
                                      <p:to>
                                        <a:schemeClr val="bg1"/>
                                      </p:to>
                                    </p:animClr>
                                    <p:set>
                                      <p:cBhvr>
                                        <p:cTn id="34" dur="250" autoRev="1" fill="remove"/>
                                        <p:tgtEl>
                                          <p:spTgt spid="20"/>
                                        </p:tgtEl>
                                        <p:attrNameLst>
                                          <p:attrName>fill.type</p:attrName>
                                        </p:attrNameLst>
                                      </p:cBhvr>
                                      <p:to>
                                        <p:strVal val="solid"/>
                                      </p:to>
                                    </p:set>
                                    <p:set>
                                      <p:cBhvr>
                                        <p:cTn id="35" dur="250" autoRev="1" fill="remove"/>
                                        <p:tgtEl>
                                          <p:spTgt spid="2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animBg="1"/>
      <p:bldP spid="20" grpId="0" animBg="1"/>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Арка 1"/>
          <p:cNvSpPr/>
          <p:nvPr/>
        </p:nvSpPr>
        <p:spPr>
          <a:xfrm>
            <a:off x="157019" y="249383"/>
            <a:ext cx="11933382" cy="3445164"/>
          </a:xfrm>
          <a:prstGeom prst="blockArc">
            <a:avLst>
              <a:gd name="adj1" fmla="val 10687878"/>
              <a:gd name="adj2" fmla="val 213018"/>
              <a:gd name="adj3" fmla="val 3189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uk-UA"/>
          </a:p>
        </p:txBody>
      </p:sp>
      <p:sp>
        <p:nvSpPr>
          <p:cNvPr id="3" name="TextBox 2"/>
          <p:cNvSpPr txBox="1"/>
          <p:nvPr/>
        </p:nvSpPr>
        <p:spPr>
          <a:xfrm rot="10800000">
            <a:off x="1099126" y="969817"/>
            <a:ext cx="10280069" cy="1136071"/>
          </a:xfrm>
          <a:prstGeom prst="rect">
            <a:avLst/>
          </a:prstGeom>
          <a:noFill/>
          <a:effectLst>
            <a:outerShdw blurRad="76200" dir="18900000" sy="23000" kx="-1200000" algn="bl" rotWithShape="0">
              <a:prstClr val="black">
                <a:alpha val="20000"/>
              </a:prstClr>
            </a:outerShdw>
          </a:effectLst>
        </p:spPr>
        <p:txBody>
          <a:bodyPr wrap="square" rtlCol="0">
            <a:prstTxWarp prst="textButton">
              <a:avLst>
                <a:gd name="adj" fmla="val 21260021"/>
              </a:avLst>
            </a:prstTxWarp>
            <a:spAutoFit/>
          </a:bodyPr>
          <a:lstStyle/>
          <a:p>
            <a:r>
              <a:rPr lang="uk-UA" sz="3600" b="1" i="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ГОЛОВНІ ВИМОГИ ДЛЯ УСПІШНОГО РОЗВИТКУ:</a:t>
            </a:r>
            <a:endParaRPr lang="uk-UA" sz="3600" b="1" i="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TextBox 3"/>
          <p:cNvSpPr txBox="1"/>
          <p:nvPr/>
        </p:nvSpPr>
        <p:spPr>
          <a:xfrm>
            <a:off x="1099126" y="2171690"/>
            <a:ext cx="10731513" cy="4154984"/>
          </a:xfrm>
          <a:prstGeom prst="rect">
            <a:avLst/>
          </a:prstGeom>
          <a:noFill/>
        </p:spPr>
        <p:txBody>
          <a:bodyPr wrap="square" rtlCol="0">
            <a:spAutoFit/>
          </a:bodyPr>
          <a:lstStyle/>
          <a:p>
            <a:pPr marL="285750" indent="-285750">
              <a:buFont typeface="Arial" panose="020B0604020202020204" pitchFamily="34" charset="0"/>
              <a:buChar char="•"/>
            </a:pPr>
            <a:r>
              <a:rPr lang="uk-UA" sz="4400" dirty="0" smtClean="0">
                <a:solidFill>
                  <a:srgbClr val="7030A0"/>
                </a:solidFill>
                <a:effectLst>
                  <a:outerShdw blurRad="38100" dist="38100" dir="2700000" algn="tl">
                    <a:srgbClr val="000000">
                      <a:alpha val="43137"/>
                    </a:srgbClr>
                  </a:outerShdw>
                </a:effectLst>
                <a:latin typeface="Monotype Corsiva" panose="03010101010201010101" pitchFamily="66" charset="0"/>
              </a:rPr>
              <a:t>Чіткий розподіл обов’язків між членами комісій</a:t>
            </a:r>
          </a:p>
          <a:p>
            <a:pPr marL="285750" indent="-285750">
              <a:buFont typeface="Arial" panose="020B0604020202020204" pitchFamily="34" charset="0"/>
              <a:buChar char="•"/>
            </a:pPr>
            <a:r>
              <a:rPr lang="uk-UA" sz="4400" dirty="0" smtClean="0">
                <a:solidFill>
                  <a:srgbClr val="7030A0"/>
                </a:solidFill>
                <a:effectLst>
                  <a:outerShdw blurRad="38100" dist="38100" dir="2700000" algn="tl">
                    <a:srgbClr val="000000">
                      <a:alpha val="43137"/>
                    </a:srgbClr>
                  </a:outerShdw>
                </a:effectLst>
                <a:latin typeface="Monotype Corsiva" panose="03010101010201010101" pitchFamily="66" charset="0"/>
              </a:rPr>
              <a:t>Оптимальна структура</a:t>
            </a:r>
          </a:p>
          <a:p>
            <a:pPr marL="285750" indent="-285750">
              <a:buFont typeface="Arial" panose="020B0604020202020204" pitchFamily="34" charset="0"/>
              <a:buChar char="•"/>
            </a:pPr>
            <a:r>
              <a:rPr lang="uk-UA" sz="4400" dirty="0" smtClean="0">
                <a:solidFill>
                  <a:srgbClr val="7030A0"/>
                </a:solidFill>
                <a:effectLst>
                  <a:outerShdw blurRad="38100" dist="38100" dir="2700000" algn="tl">
                    <a:srgbClr val="000000">
                      <a:alpha val="43137"/>
                    </a:srgbClr>
                  </a:outerShdw>
                </a:effectLst>
                <a:latin typeface="Monotype Corsiva" panose="03010101010201010101" pitchFamily="66" charset="0"/>
              </a:rPr>
              <a:t>Чітка система роботи учнівського парламенту</a:t>
            </a:r>
          </a:p>
          <a:p>
            <a:pPr marL="285750" indent="-285750">
              <a:buFont typeface="Arial" panose="020B0604020202020204" pitchFamily="34" charset="0"/>
              <a:buChar char="•"/>
            </a:pPr>
            <a:r>
              <a:rPr lang="uk-UA" sz="4400" dirty="0" smtClean="0">
                <a:solidFill>
                  <a:srgbClr val="7030A0"/>
                </a:solidFill>
                <a:effectLst>
                  <a:outerShdw blurRad="38100" dist="38100" dir="2700000" algn="tl">
                    <a:srgbClr val="000000">
                      <a:alpha val="43137"/>
                    </a:srgbClr>
                  </a:outerShdw>
                </a:effectLst>
                <a:latin typeface="Monotype Corsiva" panose="03010101010201010101" pitchFamily="66" charset="0"/>
              </a:rPr>
              <a:t>Організація системи змагань</a:t>
            </a:r>
          </a:p>
          <a:p>
            <a:pPr marL="285750" indent="-285750">
              <a:buFont typeface="Arial" panose="020B0604020202020204" pitchFamily="34" charset="0"/>
              <a:buChar char="•"/>
            </a:pPr>
            <a:r>
              <a:rPr lang="uk-UA" sz="4400" dirty="0" smtClean="0">
                <a:solidFill>
                  <a:srgbClr val="7030A0"/>
                </a:solidFill>
                <a:effectLst>
                  <a:outerShdw blurRad="38100" dist="38100" dir="2700000" algn="tl">
                    <a:srgbClr val="000000">
                      <a:alpha val="43137"/>
                    </a:srgbClr>
                  </a:outerShdw>
                </a:effectLst>
                <a:latin typeface="Monotype Corsiva" panose="03010101010201010101" pitchFamily="66" charset="0"/>
              </a:rPr>
              <a:t>Гласність у його роботі</a:t>
            </a:r>
          </a:p>
          <a:p>
            <a:pPr marL="285750" indent="-285750">
              <a:buFont typeface="Arial" panose="020B0604020202020204" pitchFamily="34" charset="0"/>
              <a:buChar char="•"/>
            </a:pPr>
            <a:r>
              <a:rPr lang="uk-UA" sz="4400" dirty="0" smtClean="0">
                <a:solidFill>
                  <a:srgbClr val="7030A0"/>
                </a:solidFill>
                <a:effectLst>
                  <a:outerShdw blurRad="38100" dist="38100" dir="2700000" algn="tl">
                    <a:srgbClr val="000000">
                      <a:alpha val="43137"/>
                    </a:srgbClr>
                  </a:outerShdw>
                </a:effectLst>
                <a:latin typeface="Monotype Corsiva" panose="03010101010201010101" pitchFamily="66" charset="0"/>
              </a:rPr>
              <a:t>Нагородження та заохочення переможців</a:t>
            </a:r>
            <a:endParaRPr lang="uk-UA" sz="4400" dirty="0">
              <a:solidFill>
                <a:srgbClr val="7030A0"/>
              </a:solidFill>
              <a:effectLst>
                <a:outerShdw blurRad="38100" dist="38100" dir="2700000" algn="tl">
                  <a:srgbClr val="000000">
                    <a:alpha val="43137"/>
                  </a:srgbClr>
                </a:outerShdw>
              </a:effectLst>
              <a:latin typeface="Monotype Corsiva" panose="03010101010201010101" pitchFamily="66" charset="0"/>
            </a:endParaRPr>
          </a:p>
        </p:txBody>
      </p:sp>
    </p:spTree>
    <p:extLst>
      <p:ext uri="{BB962C8B-B14F-4D97-AF65-F5344CB8AC3E}">
        <p14:creationId xmlns:p14="http://schemas.microsoft.com/office/powerpoint/2010/main" val="2678329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randombar(horizont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randombar(horizont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Рамка 3"/>
          <p:cNvSpPr/>
          <p:nvPr/>
        </p:nvSpPr>
        <p:spPr>
          <a:xfrm flipV="1">
            <a:off x="507999" y="489526"/>
            <a:ext cx="11148291" cy="5911273"/>
          </a:xfrm>
          <a:prstGeom prst="frame">
            <a:avLst>
              <a:gd name="adj1" fmla="val 4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
        <p:nvSpPr>
          <p:cNvPr id="5" name="TextBox 4"/>
          <p:cNvSpPr txBox="1"/>
          <p:nvPr/>
        </p:nvSpPr>
        <p:spPr>
          <a:xfrm>
            <a:off x="1089890" y="997527"/>
            <a:ext cx="9975273" cy="4801314"/>
          </a:xfrm>
          <a:prstGeom prst="rect">
            <a:avLst/>
          </a:prstGeom>
          <a:solidFill>
            <a:schemeClr val="accent1">
              <a:lumMod val="75000"/>
            </a:schemeClr>
          </a:solidFill>
        </p:spPr>
        <p:txBody>
          <a:bodyPr wrap="square" rtlCol="0">
            <a:spAutoFit/>
          </a:bodyPr>
          <a:lstStyle/>
          <a:p>
            <a:pPr algn="ctr"/>
            <a:r>
              <a:rPr lang="uk-UA" sz="4000" dirty="0" smtClean="0">
                <a:latin typeface="Monotype Corsiva" panose="03010101010201010101" pitchFamily="66" charset="0"/>
              </a:rPr>
              <a:t>        </a:t>
            </a:r>
            <a:r>
              <a:rPr lang="uk-UA" sz="4000" dirty="0" smtClean="0">
                <a:solidFill>
                  <a:srgbClr val="FFFF00"/>
                </a:solidFill>
                <a:latin typeface="Monotype Corsiva" panose="03010101010201010101" pitchFamily="66" charset="0"/>
              </a:rPr>
              <a:t>З ким ми співпрацюємо?</a:t>
            </a:r>
          </a:p>
          <a:p>
            <a:pPr algn="ctr"/>
            <a:r>
              <a:rPr lang="uk-UA" sz="2800" i="1" dirty="0" smtClean="0"/>
              <a:t>     </a:t>
            </a:r>
            <a:r>
              <a:rPr lang="uk-UA" sz="2800" i="1" dirty="0" smtClean="0">
                <a:solidFill>
                  <a:schemeClr val="bg1"/>
                </a:solidFill>
              </a:rPr>
              <a:t>З усіма, кому зрозумілі та небайдужі наші інтереси та         справи</a:t>
            </a:r>
          </a:p>
          <a:p>
            <a:pPr algn="ctr"/>
            <a:r>
              <a:rPr lang="uk-UA" sz="4000" dirty="0" smtClean="0">
                <a:latin typeface="Monotype Corsiva" panose="03010101010201010101" pitchFamily="66" charset="0"/>
              </a:rPr>
              <a:t>      </a:t>
            </a:r>
            <a:r>
              <a:rPr lang="uk-UA" sz="4000" dirty="0" smtClean="0">
                <a:solidFill>
                  <a:srgbClr val="FFFF00"/>
                </a:solidFill>
                <a:latin typeface="Monotype Corsiva" panose="03010101010201010101" pitchFamily="66" charset="0"/>
              </a:rPr>
              <a:t>Про кого турбуємось?</a:t>
            </a:r>
          </a:p>
          <a:p>
            <a:pPr algn="ctr"/>
            <a:r>
              <a:rPr lang="uk-UA" sz="2800" i="1" dirty="0" smtClean="0">
                <a:solidFill>
                  <a:schemeClr val="bg1"/>
                </a:solidFill>
              </a:rPr>
              <a:t>Про менших і слабших від нас, одне про одного та про тих, </a:t>
            </a:r>
          </a:p>
          <a:p>
            <a:pPr algn="ctr"/>
            <a:r>
              <a:rPr lang="uk-UA" sz="2800" i="1" dirty="0" smtClean="0">
                <a:solidFill>
                  <a:schemeClr val="bg1"/>
                </a:solidFill>
              </a:rPr>
              <a:t>хто у біді</a:t>
            </a:r>
          </a:p>
          <a:p>
            <a:pPr algn="ctr"/>
            <a:r>
              <a:rPr lang="uk-UA" sz="4000" dirty="0" smtClean="0">
                <a:latin typeface="Monotype Corsiva" panose="03010101010201010101" pitchFamily="66" charset="0"/>
              </a:rPr>
              <a:t>     </a:t>
            </a:r>
            <a:r>
              <a:rPr lang="uk-UA" sz="4000" dirty="0" smtClean="0">
                <a:solidFill>
                  <a:srgbClr val="FFFF00"/>
                </a:solidFill>
                <a:latin typeface="Monotype Corsiva" panose="03010101010201010101" pitchFamily="66" charset="0"/>
              </a:rPr>
              <a:t>Що нас об’єднує?</a:t>
            </a:r>
          </a:p>
          <a:p>
            <a:pPr algn="ctr"/>
            <a:r>
              <a:rPr lang="uk-UA" sz="2800" i="1" dirty="0" smtClean="0">
                <a:solidFill>
                  <a:schemeClr val="bg1"/>
                </a:solidFill>
              </a:rPr>
              <a:t>Бажання діяти разом та зробити життя у школі </a:t>
            </a:r>
          </a:p>
          <a:p>
            <a:pPr algn="ctr"/>
            <a:r>
              <a:rPr lang="uk-UA" sz="2800" i="1" dirty="0" smtClean="0">
                <a:solidFill>
                  <a:schemeClr val="bg1"/>
                </a:solidFill>
              </a:rPr>
              <a:t>змістовним, радісним, цікавим!</a:t>
            </a:r>
          </a:p>
          <a:p>
            <a:endParaRPr lang="uk-UA" i="1" dirty="0">
              <a:solidFill>
                <a:schemeClr val="bg1"/>
              </a:solidFill>
            </a:endParaRPr>
          </a:p>
        </p:txBody>
      </p:sp>
    </p:spTree>
    <p:extLst>
      <p:ext uri="{BB962C8B-B14F-4D97-AF65-F5344CB8AC3E}">
        <p14:creationId xmlns:p14="http://schemas.microsoft.com/office/powerpoint/2010/main" val="183855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heel(1)">
                                      <p:cBhvr>
                                        <p:cTn id="10" dur="2000"/>
                                        <p:tgtEl>
                                          <p:spTgt spid="5">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heel(1)">
                                      <p:cBhvr>
                                        <p:cTn id="13" dur="2000"/>
                                        <p:tgtEl>
                                          <p:spTgt spid="5">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heel(1)">
                                      <p:cBhvr>
                                        <p:cTn id="16" dur="2000"/>
                                        <p:tgtEl>
                                          <p:spTgt spid="5">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wheel(1)">
                                      <p:cBhvr>
                                        <p:cTn id="19" dur="2000"/>
                                        <p:tgtEl>
                                          <p:spTgt spid="5">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heel(1)">
                                      <p:cBhvr>
                                        <p:cTn id="22" dur="2000"/>
                                        <p:tgtEl>
                                          <p:spTgt spid="5">
                                            <p:txEl>
                                              <p:pRg st="5" end="5"/>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wheel(1)">
                                      <p:cBhvr>
                                        <p:cTn id="25" dur="2000"/>
                                        <p:tgtEl>
                                          <p:spTgt spid="5">
                                            <p:txEl>
                                              <p:pRg st="6" end="6"/>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wheel(1)">
                                      <p:cBhvr>
                                        <p:cTn id="28" dur="2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нце 1"/>
          <p:cNvSpPr/>
          <p:nvPr/>
        </p:nvSpPr>
        <p:spPr>
          <a:xfrm>
            <a:off x="3565236" y="1489605"/>
            <a:ext cx="4707701" cy="3713018"/>
          </a:xfrm>
          <a:prstGeom prst="su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uk-UA" sz="2800" b="1" i="1" dirty="0" smtClean="0">
                <a:effectLst>
                  <a:outerShdw blurRad="38100" dist="38100" dir="2700000" algn="tl">
                    <a:srgbClr val="000000">
                      <a:alpha val="43137"/>
                    </a:srgbClr>
                  </a:outerShdw>
                </a:effectLst>
              </a:rPr>
              <a:t>Якості необхідні Лідеру</a:t>
            </a:r>
            <a:endParaRPr lang="uk-UA" sz="2800" b="1" i="1" dirty="0">
              <a:effectLst>
                <a:outerShdw blurRad="38100" dist="38100" dir="2700000" algn="tl">
                  <a:srgbClr val="000000">
                    <a:alpha val="43137"/>
                  </a:srgbClr>
                </a:outerShdw>
              </a:effectLst>
            </a:endParaRPr>
          </a:p>
        </p:txBody>
      </p:sp>
      <p:sp>
        <p:nvSpPr>
          <p:cNvPr id="3" name="Виноска-хмарка 2"/>
          <p:cNvSpPr/>
          <p:nvPr/>
        </p:nvSpPr>
        <p:spPr>
          <a:xfrm>
            <a:off x="7654109" y="371151"/>
            <a:ext cx="3214254" cy="1533236"/>
          </a:xfrm>
          <a:prstGeom prst="cloudCallout">
            <a:avLst>
              <a:gd name="adj1" fmla="val -45258"/>
              <a:gd name="adj2" fmla="val 75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5" name="Виноска-хмарка 4"/>
          <p:cNvSpPr/>
          <p:nvPr/>
        </p:nvSpPr>
        <p:spPr>
          <a:xfrm rot="414673">
            <a:off x="8959274" y="2082541"/>
            <a:ext cx="3066473" cy="1745673"/>
          </a:xfrm>
          <a:prstGeom prst="cloudCallout">
            <a:avLst>
              <a:gd name="adj1" fmla="val -73384"/>
              <a:gd name="adj2" fmla="val 317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6" name="Виноска-хмарка 5"/>
          <p:cNvSpPr/>
          <p:nvPr/>
        </p:nvSpPr>
        <p:spPr>
          <a:xfrm rot="1293753">
            <a:off x="8224530" y="4233474"/>
            <a:ext cx="3186545" cy="1929596"/>
          </a:xfrm>
          <a:prstGeom prst="cloudCallout">
            <a:avLst>
              <a:gd name="adj1" fmla="val -72208"/>
              <a:gd name="adj2" fmla="val 19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Виноска-хмарка 6"/>
          <p:cNvSpPr/>
          <p:nvPr/>
        </p:nvSpPr>
        <p:spPr>
          <a:xfrm rot="11291271">
            <a:off x="4676960" y="5128149"/>
            <a:ext cx="3213097" cy="1513443"/>
          </a:xfrm>
          <a:prstGeom prst="cloudCallout">
            <a:avLst>
              <a:gd name="adj1" fmla="val 2433"/>
              <a:gd name="adj2" fmla="val 869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Виноска-хмарка 7"/>
          <p:cNvSpPr/>
          <p:nvPr/>
        </p:nvSpPr>
        <p:spPr>
          <a:xfrm>
            <a:off x="4442691" y="213951"/>
            <a:ext cx="3168073" cy="1348509"/>
          </a:xfrm>
          <a:prstGeom prst="cloudCallout">
            <a:avLst>
              <a:gd name="adj1" fmla="val 13937"/>
              <a:gd name="adj2" fmla="val 865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9" name="Виноска-хмарка 8"/>
          <p:cNvSpPr/>
          <p:nvPr/>
        </p:nvSpPr>
        <p:spPr>
          <a:xfrm>
            <a:off x="521195" y="686041"/>
            <a:ext cx="3574473" cy="1607127"/>
          </a:xfrm>
          <a:prstGeom prst="cloudCallout">
            <a:avLst>
              <a:gd name="adj1" fmla="val 55911"/>
              <a:gd name="adj2" fmla="val 49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0" name="Виноска-хмарка 9"/>
          <p:cNvSpPr/>
          <p:nvPr/>
        </p:nvSpPr>
        <p:spPr>
          <a:xfrm rot="21351160">
            <a:off x="270633" y="2591974"/>
            <a:ext cx="2908342" cy="1745673"/>
          </a:xfrm>
          <a:prstGeom prst="cloudCallout">
            <a:avLst>
              <a:gd name="adj1" fmla="val 81265"/>
              <a:gd name="adj2" fmla="val 164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Виноска-хмарка 10"/>
          <p:cNvSpPr/>
          <p:nvPr/>
        </p:nvSpPr>
        <p:spPr>
          <a:xfrm rot="21322342">
            <a:off x="751771" y="4614066"/>
            <a:ext cx="3323017" cy="1917741"/>
          </a:xfrm>
          <a:prstGeom prst="cloudCallout">
            <a:avLst>
              <a:gd name="adj1" fmla="val 68380"/>
              <a:gd name="adj2" fmla="val -398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 name="TextBox 11"/>
          <p:cNvSpPr txBox="1"/>
          <p:nvPr/>
        </p:nvSpPr>
        <p:spPr>
          <a:xfrm rot="20445881">
            <a:off x="988170" y="1120418"/>
            <a:ext cx="2793188" cy="584775"/>
          </a:xfrm>
          <a:prstGeom prst="rect">
            <a:avLst/>
          </a:prstGeom>
          <a:noFill/>
        </p:spPr>
        <p:txBody>
          <a:bodyPr wrap="square" rtlCol="0">
            <a:spAutoFit/>
          </a:bodyPr>
          <a:lstStyle/>
          <a:p>
            <a:r>
              <a:rPr lang="uk-UA" sz="3200" b="1" i="1" dirty="0" smtClean="0">
                <a:solidFill>
                  <a:schemeClr val="bg1"/>
                </a:solidFill>
                <a:effectLst>
                  <a:outerShdw blurRad="38100" dist="38100" dir="2700000" algn="tl">
                    <a:srgbClr val="000000">
                      <a:alpha val="43137"/>
                    </a:srgbClr>
                  </a:outerShdw>
                </a:effectLst>
                <a:latin typeface="Monotype Corsiva" panose="03010101010201010101" pitchFamily="66" charset="0"/>
              </a:rPr>
              <a:t>компетентність</a:t>
            </a:r>
            <a:endParaRPr lang="uk-UA" sz="3200" b="1" i="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
        <p:nvSpPr>
          <p:cNvPr id="13" name="TextBox 12"/>
          <p:cNvSpPr txBox="1"/>
          <p:nvPr/>
        </p:nvSpPr>
        <p:spPr>
          <a:xfrm rot="21409841">
            <a:off x="5141337" y="345453"/>
            <a:ext cx="1867592" cy="1077218"/>
          </a:xfrm>
          <a:prstGeom prst="rect">
            <a:avLst/>
          </a:prstGeom>
          <a:noFill/>
        </p:spPr>
        <p:txBody>
          <a:bodyPr wrap="square" rtlCol="0">
            <a:spAutoFit/>
          </a:bodyPr>
          <a:lstStyle/>
          <a:p>
            <a:r>
              <a:rPr lang="uk-UA" sz="3200" b="1" dirty="0">
                <a:solidFill>
                  <a:schemeClr val="bg1"/>
                </a:solidFill>
                <a:effectLst>
                  <a:outerShdw blurRad="38100" dist="38100" dir="2700000" algn="tl">
                    <a:srgbClr val="000000">
                      <a:alpha val="43137"/>
                    </a:srgbClr>
                  </a:outerShdw>
                </a:effectLst>
                <a:latin typeface="Monotype Corsiva" panose="03010101010201010101" pitchFamily="66" charset="0"/>
              </a:rPr>
              <a:t>г</a:t>
            </a:r>
            <a:r>
              <a:rPr lang="uk-UA" sz="3200" b="1" dirty="0" smtClean="0">
                <a:solidFill>
                  <a:schemeClr val="bg1"/>
                </a:solidFill>
                <a:effectLst>
                  <a:outerShdw blurRad="38100" dist="38100" dir="2700000" algn="tl">
                    <a:srgbClr val="000000">
                      <a:alpha val="43137"/>
                    </a:srgbClr>
                  </a:outerShdw>
                </a:effectLst>
                <a:latin typeface="Monotype Corsiva" panose="03010101010201010101" pitchFamily="66" charset="0"/>
              </a:rPr>
              <a:t>нучкість розуму</a:t>
            </a:r>
            <a:endParaRPr lang="uk-UA" sz="3200" b="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
        <p:nvSpPr>
          <p:cNvPr id="14" name="TextBox 13"/>
          <p:cNvSpPr txBox="1"/>
          <p:nvPr/>
        </p:nvSpPr>
        <p:spPr>
          <a:xfrm rot="929911">
            <a:off x="8263450" y="899935"/>
            <a:ext cx="2020272" cy="584775"/>
          </a:xfrm>
          <a:prstGeom prst="rect">
            <a:avLst/>
          </a:prstGeom>
          <a:noFill/>
        </p:spPr>
        <p:txBody>
          <a:bodyPr wrap="square" rtlCol="0">
            <a:spAutoFit/>
          </a:bodyPr>
          <a:lstStyle/>
          <a:p>
            <a:r>
              <a:rPr lang="uk-UA" sz="3200" b="1" dirty="0" smtClean="0">
                <a:solidFill>
                  <a:schemeClr val="bg1"/>
                </a:solidFill>
                <a:effectLst>
                  <a:outerShdw blurRad="38100" dist="38100" dir="2700000" algn="tl">
                    <a:srgbClr val="000000">
                      <a:alpha val="43137"/>
                    </a:srgbClr>
                  </a:outerShdw>
                </a:effectLst>
                <a:latin typeface="Monotype Corsiva" panose="03010101010201010101" pitchFamily="66" charset="0"/>
              </a:rPr>
              <a:t>сміливість</a:t>
            </a:r>
            <a:endParaRPr lang="uk-UA" sz="3200" b="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
        <p:nvSpPr>
          <p:cNvPr id="15" name="TextBox 14"/>
          <p:cNvSpPr txBox="1"/>
          <p:nvPr/>
        </p:nvSpPr>
        <p:spPr>
          <a:xfrm>
            <a:off x="9033164" y="2293167"/>
            <a:ext cx="2798214" cy="1077218"/>
          </a:xfrm>
          <a:prstGeom prst="rect">
            <a:avLst/>
          </a:prstGeom>
          <a:noFill/>
        </p:spPr>
        <p:txBody>
          <a:bodyPr wrap="square" rtlCol="0">
            <a:spAutoFit/>
          </a:bodyPr>
          <a:lstStyle/>
          <a:p>
            <a:pPr algn="ctr"/>
            <a:r>
              <a:rPr lang="uk-UA" sz="3200" b="1" dirty="0">
                <a:solidFill>
                  <a:schemeClr val="bg1"/>
                </a:solidFill>
                <a:effectLst>
                  <a:outerShdw blurRad="38100" dist="38100" dir="2700000" algn="tl">
                    <a:srgbClr val="000000">
                      <a:alpha val="43137"/>
                    </a:srgbClr>
                  </a:outerShdw>
                </a:effectLst>
                <a:latin typeface="Monotype Corsiva" panose="03010101010201010101" pitchFamily="66" charset="0"/>
              </a:rPr>
              <a:t>у</a:t>
            </a:r>
            <a:r>
              <a:rPr lang="uk-UA" sz="3200" b="1" dirty="0" smtClean="0">
                <a:solidFill>
                  <a:schemeClr val="bg1"/>
                </a:solidFill>
                <a:effectLst>
                  <a:outerShdw blurRad="38100" dist="38100" dir="2700000" algn="tl">
                    <a:srgbClr val="000000">
                      <a:alpha val="43137"/>
                    </a:srgbClr>
                  </a:outerShdw>
                </a:effectLst>
                <a:latin typeface="Monotype Corsiva" panose="03010101010201010101" pitchFamily="66" charset="0"/>
              </a:rPr>
              <a:t>міння брати відповідальність</a:t>
            </a:r>
            <a:endParaRPr lang="uk-UA" sz="3200" b="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
        <p:nvSpPr>
          <p:cNvPr id="16" name="TextBox 15"/>
          <p:cNvSpPr txBox="1"/>
          <p:nvPr/>
        </p:nvSpPr>
        <p:spPr>
          <a:xfrm rot="868953">
            <a:off x="8618729" y="4486463"/>
            <a:ext cx="2354593" cy="1569660"/>
          </a:xfrm>
          <a:prstGeom prst="rect">
            <a:avLst/>
          </a:prstGeom>
          <a:noFill/>
        </p:spPr>
        <p:txBody>
          <a:bodyPr wrap="square" rtlCol="0">
            <a:spAutoFit/>
          </a:bodyPr>
          <a:lstStyle/>
          <a:p>
            <a:pPr algn="ctr"/>
            <a:r>
              <a:rPr lang="uk-UA" sz="3200" b="1" i="1" dirty="0">
                <a:solidFill>
                  <a:schemeClr val="bg1"/>
                </a:solidFill>
                <a:effectLst>
                  <a:outerShdw blurRad="38100" dist="38100" dir="2700000" algn="tl">
                    <a:srgbClr val="000000">
                      <a:alpha val="43137"/>
                    </a:srgbClr>
                  </a:outerShdw>
                </a:effectLst>
                <a:latin typeface="Monotype Corsiva" panose="03010101010201010101" pitchFamily="66" charset="0"/>
              </a:rPr>
              <a:t>у</a:t>
            </a:r>
            <a:r>
              <a:rPr lang="uk-UA" sz="3200" b="1" i="1" dirty="0" smtClean="0">
                <a:solidFill>
                  <a:schemeClr val="bg1"/>
                </a:solidFill>
                <a:effectLst>
                  <a:outerShdw blurRad="38100" dist="38100" dir="2700000" algn="tl">
                    <a:srgbClr val="000000">
                      <a:alpha val="43137"/>
                    </a:srgbClr>
                  </a:outerShdw>
                </a:effectLst>
                <a:latin typeface="Monotype Corsiva" panose="03010101010201010101" pitchFamily="66" charset="0"/>
              </a:rPr>
              <a:t>міння підбирати людей</a:t>
            </a:r>
            <a:endParaRPr lang="uk-UA" sz="3200" b="1" i="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
        <p:nvSpPr>
          <p:cNvPr id="17" name="TextBox 16"/>
          <p:cNvSpPr txBox="1"/>
          <p:nvPr/>
        </p:nvSpPr>
        <p:spPr>
          <a:xfrm>
            <a:off x="4802910" y="5321841"/>
            <a:ext cx="2887060" cy="1077218"/>
          </a:xfrm>
          <a:prstGeom prst="rect">
            <a:avLst/>
          </a:prstGeom>
          <a:noFill/>
        </p:spPr>
        <p:txBody>
          <a:bodyPr wrap="square" rtlCol="0">
            <a:spAutoFit/>
          </a:bodyPr>
          <a:lstStyle/>
          <a:p>
            <a:pPr algn="ctr"/>
            <a:r>
              <a:rPr lang="uk-UA" sz="3200" b="1" dirty="0" smtClean="0">
                <a:solidFill>
                  <a:schemeClr val="bg1"/>
                </a:solidFill>
                <a:effectLst>
                  <a:outerShdw blurRad="38100" dist="38100" dir="2700000" algn="tl">
                    <a:srgbClr val="000000">
                      <a:alpha val="43137"/>
                    </a:srgbClr>
                  </a:outerShdw>
                </a:effectLst>
                <a:latin typeface="Monotype Corsiva" panose="03010101010201010101" pitchFamily="66" charset="0"/>
              </a:rPr>
              <a:t>здатність переконувати</a:t>
            </a:r>
            <a:endParaRPr lang="uk-UA" sz="3200" b="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
        <p:nvSpPr>
          <p:cNvPr id="18" name="TextBox 17"/>
          <p:cNvSpPr txBox="1"/>
          <p:nvPr/>
        </p:nvSpPr>
        <p:spPr>
          <a:xfrm rot="20554628">
            <a:off x="959645" y="4770143"/>
            <a:ext cx="2833211" cy="1569660"/>
          </a:xfrm>
          <a:prstGeom prst="rect">
            <a:avLst/>
          </a:prstGeom>
          <a:noFill/>
        </p:spPr>
        <p:txBody>
          <a:bodyPr wrap="square" rtlCol="0">
            <a:spAutoFit/>
          </a:bodyPr>
          <a:lstStyle/>
          <a:p>
            <a:pPr algn="ctr"/>
            <a:r>
              <a:rPr lang="uk-UA" sz="3200" b="1" dirty="0" smtClean="0">
                <a:solidFill>
                  <a:schemeClr val="bg1"/>
                </a:solidFill>
                <a:effectLst>
                  <a:outerShdw blurRad="38100" dist="38100" dir="2700000" algn="tl">
                    <a:srgbClr val="000000">
                      <a:alpha val="43137"/>
                    </a:srgbClr>
                  </a:outerShdw>
                </a:effectLst>
                <a:latin typeface="Monotype Corsiva" panose="03010101010201010101" pitchFamily="66" charset="0"/>
              </a:rPr>
              <a:t>харизма та почуття передбачення</a:t>
            </a:r>
            <a:endParaRPr lang="uk-UA" sz="3200" b="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
        <p:nvSpPr>
          <p:cNvPr id="19" name="TextBox 18"/>
          <p:cNvSpPr txBox="1"/>
          <p:nvPr/>
        </p:nvSpPr>
        <p:spPr>
          <a:xfrm>
            <a:off x="679826" y="2715491"/>
            <a:ext cx="2211156" cy="1569660"/>
          </a:xfrm>
          <a:prstGeom prst="rect">
            <a:avLst/>
          </a:prstGeom>
          <a:noFill/>
        </p:spPr>
        <p:txBody>
          <a:bodyPr wrap="square" rtlCol="0">
            <a:spAutoFit/>
          </a:bodyPr>
          <a:lstStyle/>
          <a:p>
            <a:r>
              <a:rPr lang="uk-UA" sz="3200" b="1" dirty="0" smtClean="0">
                <a:solidFill>
                  <a:schemeClr val="bg1"/>
                </a:solidFill>
                <a:effectLst>
                  <a:outerShdw blurRad="38100" dist="38100" dir="2700000" algn="tl">
                    <a:srgbClr val="000000">
                      <a:alpha val="43137"/>
                    </a:srgbClr>
                  </a:outerShdw>
                </a:effectLst>
                <a:latin typeface="Monotype Corsiva" panose="03010101010201010101" pitchFamily="66" charset="0"/>
              </a:rPr>
              <a:t>здатність мобілізувати людей</a:t>
            </a:r>
            <a:endParaRPr lang="uk-UA" sz="3200" b="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Tree>
    <p:extLst>
      <p:ext uri="{BB962C8B-B14F-4D97-AF65-F5344CB8AC3E}">
        <p14:creationId xmlns:p14="http://schemas.microsoft.com/office/powerpoint/2010/main" val="490986738"/>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рішення 3"/>
          <p:cNvSpPr/>
          <p:nvPr/>
        </p:nvSpPr>
        <p:spPr>
          <a:xfrm>
            <a:off x="249382" y="302161"/>
            <a:ext cx="5080000" cy="4063999"/>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uk-UA"/>
          </a:p>
        </p:txBody>
      </p:sp>
      <p:sp>
        <p:nvSpPr>
          <p:cNvPr id="6" name="TextBox 5"/>
          <p:cNvSpPr txBox="1"/>
          <p:nvPr/>
        </p:nvSpPr>
        <p:spPr>
          <a:xfrm>
            <a:off x="1079335" y="1438235"/>
            <a:ext cx="3463636" cy="2062103"/>
          </a:xfrm>
          <a:prstGeom prst="rect">
            <a:avLst/>
          </a:prstGeom>
          <a:noFill/>
        </p:spPr>
        <p:txBody>
          <a:bodyPr wrap="square" rtlCol="0">
            <a:spAutoFit/>
          </a:bodyPr>
          <a:lstStyle/>
          <a:p>
            <a:pPr algn="ctr"/>
            <a:r>
              <a:rPr lang="uk-UA" sz="3200" i="1" dirty="0" smtClean="0">
                <a:solidFill>
                  <a:srgbClr val="FF0000"/>
                </a:solidFill>
                <a:effectLst>
                  <a:outerShdw blurRad="38100" dist="38100" dir="2700000" algn="tl">
                    <a:srgbClr val="000000">
                      <a:alpha val="43137"/>
                    </a:srgbClr>
                  </a:outerShdw>
                </a:effectLst>
                <a:latin typeface="Comic Sans MS" panose="030F0702030302020204" pitchFamily="66" charset="0"/>
              </a:rPr>
              <a:t>Яким має бути учнівське самоврядування в очах дітей? </a:t>
            </a:r>
            <a:endParaRPr lang="uk-UA" sz="3200" i="1" dirty="0">
              <a:solidFill>
                <a:srgbClr val="FF0000"/>
              </a:solidFill>
              <a:effectLst>
                <a:outerShdw blurRad="38100" dist="38100" dir="2700000" algn="tl">
                  <a:srgbClr val="000000">
                    <a:alpha val="43137"/>
                  </a:srgbClr>
                </a:outerShdw>
              </a:effectLst>
              <a:latin typeface="Comic Sans MS" panose="030F0702030302020204" pitchFamily="66" charset="0"/>
            </a:endParaRPr>
          </a:p>
        </p:txBody>
      </p:sp>
      <p:sp>
        <p:nvSpPr>
          <p:cNvPr id="8" name="TextBox 7"/>
          <p:cNvSpPr txBox="1"/>
          <p:nvPr/>
        </p:nvSpPr>
        <p:spPr>
          <a:xfrm>
            <a:off x="5024582" y="1145309"/>
            <a:ext cx="4976272" cy="1107996"/>
          </a:xfrm>
          <a:prstGeom prst="rect">
            <a:avLst/>
          </a:prstGeom>
          <a:noFill/>
        </p:spPr>
        <p:txBody>
          <a:bodyPr wrap="square" rtlCol="0">
            <a:spAutoFit/>
          </a:bodyPr>
          <a:lstStyle/>
          <a:p>
            <a:r>
              <a:rPr lang="uk-UA" sz="6600" i="1" dirty="0" smtClean="0">
                <a:solidFill>
                  <a:srgbClr val="7030A0"/>
                </a:solidFill>
                <a:effectLst>
                  <a:outerShdw blurRad="38100" dist="38100" dir="2700000" algn="tl">
                    <a:srgbClr val="000000">
                      <a:alpha val="43137"/>
                    </a:srgbClr>
                  </a:outerShdw>
                </a:effectLst>
              </a:rPr>
              <a:t>-</a:t>
            </a:r>
            <a:r>
              <a:rPr lang="uk-UA" dirty="0" smtClean="0"/>
              <a:t> </a:t>
            </a:r>
            <a:r>
              <a:rPr lang="uk-UA" sz="4400" i="1" dirty="0">
                <a:solidFill>
                  <a:srgbClr val="7030A0"/>
                </a:solidFill>
                <a:effectLst>
                  <a:outerShdw blurRad="38100" dist="38100" dir="2700000" algn="tl">
                    <a:srgbClr val="000000">
                      <a:alpha val="43137"/>
                    </a:srgbClr>
                  </a:outerShdw>
                </a:effectLst>
                <a:latin typeface="+mj-lt"/>
              </a:rPr>
              <a:t>д</a:t>
            </a:r>
            <a:r>
              <a:rPr lang="uk-UA" sz="4400" i="1" dirty="0" smtClean="0">
                <a:solidFill>
                  <a:srgbClr val="7030A0"/>
                </a:solidFill>
                <a:effectLst>
                  <a:outerShdw blurRad="38100" dist="38100" dir="2700000" algn="tl">
                    <a:srgbClr val="000000">
                      <a:alpha val="43137"/>
                    </a:srgbClr>
                  </a:outerShdw>
                </a:effectLst>
                <a:latin typeface="+mj-lt"/>
              </a:rPr>
              <a:t>емократичним;</a:t>
            </a:r>
            <a:endParaRPr lang="uk-UA" sz="4400" i="1" dirty="0">
              <a:solidFill>
                <a:srgbClr val="7030A0"/>
              </a:solidFill>
              <a:effectLst>
                <a:outerShdw blurRad="38100" dist="38100" dir="2700000" algn="tl">
                  <a:srgbClr val="000000">
                    <a:alpha val="43137"/>
                  </a:srgbClr>
                </a:outerShdw>
              </a:effectLst>
              <a:latin typeface="+mj-lt"/>
            </a:endParaRPr>
          </a:p>
        </p:txBody>
      </p:sp>
      <p:sp>
        <p:nvSpPr>
          <p:cNvPr id="9" name="TextBox 8"/>
          <p:cNvSpPr txBox="1"/>
          <p:nvPr/>
        </p:nvSpPr>
        <p:spPr>
          <a:xfrm>
            <a:off x="8266545" y="2733964"/>
            <a:ext cx="3821575" cy="769441"/>
          </a:xfrm>
          <a:prstGeom prst="rect">
            <a:avLst/>
          </a:prstGeom>
          <a:noFill/>
        </p:spPr>
        <p:txBody>
          <a:bodyPr wrap="square" rtlCol="0">
            <a:spAutoFit/>
          </a:bodyPr>
          <a:lstStyle/>
          <a:p>
            <a:r>
              <a:rPr lang="uk-UA" sz="4400" i="1" dirty="0" smtClean="0">
                <a:ln w="0"/>
                <a:gradFill>
                  <a:gsLst>
                    <a:gs pos="21000">
                      <a:srgbClr val="53575C"/>
                    </a:gs>
                    <a:gs pos="88000">
                      <a:srgbClr val="C5C7CA"/>
                    </a:gs>
                  </a:gsLst>
                  <a:lin ang="5400000"/>
                </a:gradFill>
                <a:effectLst>
                  <a:outerShdw blurRad="38100" dist="38100" dir="2700000" algn="tl">
                    <a:srgbClr val="000000">
                      <a:alpha val="43137"/>
                    </a:srgbClr>
                  </a:outerShdw>
                </a:effectLst>
              </a:rPr>
              <a:t>- ефективним;</a:t>
            </a:r>
            <a:endParaRPr lang="uk-UA" sz="4400" i="1" dirty="0">
              <a:ln w="0"/>
              <a:gradFill>
                <a:gsLst>
                  <a:gs pos="21000">
                    <a:srgbClr val="53575C"/>
                  </a:gs>
                  <a:gs pos="88000">
                    <a:srgbClr val="C5C7CA"/>
                  </a:gs>
                </a:gsLst>
                <a:lin ang="5400000"/>
              </a:gradFill>
              <a:effectLst>
                <a:outerShdw blurRad="38100" dist="38100" dir="2700000" algn="tl">
                  <a:srgbClr val="000000">
                    <a:alpha val="43137"/>
                  </a:srgbClr>
                </a:outerShdw>
              </a:effectLst>
            </a:endParaRPr>
          </a:p>
        </p:txBody>
      </p:sp>
      <p:sp>
        <p:nvSpPr>
          <p:cNvPr id="10" name="TextBox 9"/>
          <p:cNvSpPr txBox="1"/>
          <p:nvPr/>
        </p:nvSpPr>
        <p:spPr>
          <a:xfrm>
            <a:off x="5190835" y="3408219"/>
            <a:ext cx="2650837" cy="769441"/>
          </a:xfrm>
          <a:prstGeom prst="rect">
            <a:avLst/>
          </a:prstGeom>
          <a:noFill/>
        </p:spPr>
        <p:txBody>
          <a:bodyPr wrap="square" rtlCol="0">
            <a:spAutoFit/>
          </a:bodyPr>
          <a:lstStyle/>
          <a:p>
            <a:r>
              <a:rPr lang="uk-UA" sz="4400" i="1" dirty="0" smtClean="0">
                <a:ln w="0"/>
                <a:solidFill>
                  <a:schemeClr val="accent1"/>
                </a:solidFill>
                <a:effectLst>
                  <a:outerShdw blurRad="38100" dist="38100" dir="2700000" algn="tl">
                    <a:srgbClr val="000000">
                      <a:alpha val="43137"/>
                    </a:srgbClr>
                  </a:outerShdw>
                </a:effectLst>
              </a:rPr>
              <a:t>- цікавим;</a:t>
            </a:r>
            <a:endParaRPr lang="uk-UA" sz="4400" i="1" dirty="0">
              <a:ln w="0"/>
              <a:solidFill>
                <a:schemeClr val="accent1"/>
              </a:solidFill>
              <a:effectLst>
                <a:outerShdw blurRad="38100" dist="38100" dir="2700000" algn="tl">
                  <a:srgbClr val="000000">
                    <a:alpha val="43137"/>
                  </a:srgbClr>
                </a:outerShdw>
              </a:effectLst>
            </a:endParaRPr>
          </a:p>
        </p:txBody>
      </p:sp>
      <p:sp>
        <p:nvSpPr>
          <p:cNvPr id="11" name="TextBox 10"/>
          <p:cNvSpPr txBox="1"/>
          <p:nvPr/>
        </p:nvSpPr>
        <p:spPr>
          <a:xfrm>
            <a:off x="8072582" y="4673600"/>
            <a:ext cx="3509038" cy="769441"/>
          </a:xfrm>
          <a:prstGeom prst="rect">
            <a:avLst/>
          </a:prstGeom>
          <a:noFill/>
        </p:spPr>
        <p:txBody>
          <a:bodyPr wrap="none" rtlCol="0">
            <a:spAutoFit/>
          </a:bodyPr>
          <a:lstStyle/>
          <a:p>
            <a:r>
              <a:rPr lang="uk-UA" sz="4400" i="1" dirty="0" smtClean="0">
                <a:solidFill>
                  <a:srgbClr val="0070C0"/>
                </a:solidFill>
                <a:effectLst>
                  <a:outerShdw blurRad="38100" dist="38100" dir="2700000" algn="tl">
                    <a:srgbClr val="000000">
                      <a:alpha val="43137"/>
                    </a:srgbClr>
                  </a:outerShdw>
                </a:effectLst>
              </a:rPr>
              <a:t>- дієздатним;</a:t>
            </a:r>
            <a:endParaRPr lang="uk-UA" sz="4400" i="1" dirty="0">
              <a:solidFill>
                <a:srgbClr val="0070C0"/>
              </a:solidFill>
              <a:effectLst>
                <a:outerShdw blurRad="38100" dist="38100" dir="2700000" algn="tl">
                  <a:srgbClr val="000000">
                    <a:alpha val="43137"/>
                  </a:srgbClr>
                </a:outerShdw>
              </a:effectLst>
            </a:endParaRPr>
          </a:p>
        </p:txBody>
      </p:sp>
      <p:sp>
        <p:nvSpPr>
          <p:cNvPr id="12" name="TextBox 11"/>
          <p:cNvSpPr txBox="1"/>
          <p:nvPr/>
        </p:nvSpPr>
        <p:spPr>
          <a:xfrm>
            <a:off x="4405745" y="5443041"/>
            <a:ext cx="4191990" cy="769441"/>
          </a:xfrm>
          <a:prstGeom prst="rect">
            <a:avLst/>
          </a:prstGeom>
          <a:noFill/>
        </p:spPr>
        <p:txBody>
          <a:bodyPr wrap="square" rtlCol="0">
            <a:spAutoFit/>
          </a:bodyPr>
          <a:lstStyle/>
          <a:p>
            <a:r>
              <a:rPr lang="uk-UA" sz="4400" b="1" i="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 змістовним.</a:t>
            </a:r>
            <a:endParaRPr lang="uk-UA" sz="4400" b="1" i="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3" name="Блок-схема: рішення 12"/>
          <p:cNvSpPr/>
          <p:nvPr/>
        </p:nvSpPr>
        <p:spPr>
          <a:xfrm>
            <a:off x="7264399" y="803563"/>
            <a:ext cx="674255" cy="683491"/>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uk-UA"/>
          </a:p>
        </p:txBody>
      </p:sp>
      <p:sp>
        <p:nvSpPr>
          <p:cNvPr id="14" name="Блок-схема: рішення 13"/>
          <p:cNvSpPr/>
          <p:nvPr/>
        </p:nvSpPr>
        <p:spPr>
          <a:xfrm>
            <a:off x="9945797" y="2299487"/>
            <a:ext cx="600363" cy="591127"/>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uk-UA"/>
          </a:p>
        </p:txBody>
      </p:sp>
      <p:sp>
        <p:nvSpPr>
          <p:cNvPr id="15" name="Блок-схема: рішення 14"/>
          <p:cNvSpPr/>
          <p:nvPr/>
        </p:nvSpPr>
        <p:spPr>
          <a:xfrm>
            <a:off x="6262254" y="2866096"/>
            <a:ext cx="646546" cy="637309"/>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uk-UA"/>
          </a:p>
        </p:txBody>
      </p:sp>
      <p:sp>
        <p:nvSpPr>
          <p:cNvPr id="16" name="Блок-схема: рішення 15"/>
          <p:cNvSpPr/>
          <p:nvPr/>
        </p:nvSpPr>
        <p:spPr>
          <a:xfrm>
            <a:off x="9541162" y="4177661"/>
            <a:ext cx="689822" cy="655354"/>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uk-UA"/>
          </a:p>
        </p:txBody>
      </p:sp>
      <p:sp>
        <p:nvSpPr>
          <p:cNvPr id="17" name="Блок-схема: рішення 16"/>
          <p:cNvSpPr/>
          <p:nvPr/>
        </p:nvSpPr>
        <p:spPr>
          <a:xfrm>
            <a:off x="6266213" y="4887113"/>
            <a:ext cx="683492" cy="666613"/>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uk-UA"/>
          </a:p>
        </p:txBody>
      </p:sp>
      <p:pic>
        <p:nvPicPr>
          <p:cNvPr id="18" name="Picture 2" descr="C:\Users\ZDNVR NATALI\Desktop\Uchnivske-samovryaduvannya.-YAk-uchni-na-Luganshhyni-vplyvayut-na-zhyttya-shkoly.png"/>
          <p:cNvPicPr>
            <a:picLocks noChangeAspect="1" noChangeArrowheads="1"/>
          </p:cNvPicPr>
          <p:nvPr/>
        </p:nvPicPr>
        <p:blipFill>
          <a:blip r:embed="rId2" cstate="print"/>
          <a:srcRect/>
          <a:stretch>
            <a:fillRect/>
          </a:stretch>
        </p:blipFill>
        <p:spPr bwMode="auto">
          <a:xfrm>
            <a:off x="485428" y="4251366"/>
            <a:ext cx="4364808" cy="2286000"/>
          </a:xfrm>
          <a:prstGeom prst="rect">
            <a:avLst/>
          </a:prstGeom>
          <a:noFill/>
        </p:spPr>
      </p:pic>
      <p:pic>
        <p:nvPicPr>
          <p:cNvPr id="19" name="Picture 2" descr="C:\Users\ZDNVR NATALI\Desktop\1481035897.jpg"/>
          <p:cNvPicPr>
            <a:picLocks noChangeAspect="1" noChangeArrowheads="1"/>
          </p:cNvPicPr>
          <p:nvPr/>
        </p:nvPicPr>
        <p:blipFill>
          <a:blip r:embed="rId3" cstate="print">
            <a:clrChange>
              <a:clrFrom>
                <a:srgbClr val="F9F9F9"/>
              </a:clrFrom>
              <a:clrTo>
                <a:srgbClr val="F9F9F9">
                  <a:alpha val="0"/>
                </a:srgbClr>
              </a:clrTo>
            </a:clrChange>
          </a:blip>
          <a:srcRect/>
          <a:stretch>
            <a:fillRect/>
          </a:stretch>
        </p:blipFill>
        <p:spPr bwMode="auto">
          <a:xfrm>
            <a:off x="8865237" y="285007"/>
            <a:ext cx="2888687" cy="1749287"/>
          </a:xfrm>
          <a:prstGeom prst="rect">
            <a:avLst/>
          </a:prstGeom>
          <a:noFill/>
        </p:spPr>
      </p:pic>
    </p:spTree>
    <p:extLst>
      <p:ext uri="{BB962C8B-B14F-4D97-AF65-F5344CB8AC3E}">
        <p14:creationId xmlns:p14="http://schemas.microsoft.com/office/powerpoint/2010/main" val="14648198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anim calcmode="lin" valueType="num">
                                      <p:cBhvr>
                                        <p:cTn id="13" dur="2000" fill="hold"/>
                                        <p:tgtEl>
                                          <p:spTgt spid="13"/>
                                        </p:tgtEl>
                                        <p:attrNameLst>
                                          <p:attrName>ppt_w</p:attrName>
                                        </p:attrNameLst>
                                      </p:cBhvr>
                                      <p:tavLst>
                                        <p:tav tm="0" fmla="#ppt_w*sin(2.5*pi*$)">
                                          <p:val>
                                            <p:fltVal val="0"/>
                                          </p:val>
                                        </p:tav>
                                        <p:tav tm="100000">
                                          <p:val>
                                            <p:fltVal val="1"/>
                                          </p:val>
                                        </p:tav>
                                      </p:tavLst>
                                    </p:anim>
                                    <p:anim calcmode="lin" valueType="num">
                                      <p:cBhvr>
                                        <p:cTn id="14" dur="2000" fill="hold"/>
                                        <p:tgtEl>
                                          <p:spTgt spid="13"/>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anim calcmode="lin" valueType="num">
                                      <p:cBhvr>
                                        <p:cTn id="18" dur="2000" fill="hold"/>
                                        <p:tgtEl>
                                          <p:spTgt spid="14"/>
                                        </p:tgtEl>
                                        <p:attrNameLst>
                                          <p:attrName>ppt_w</p:attrName>
                                        </p:attrNameLst>
                                      </p:cBhvr>
                                      <p:tavLst>
                                        <p:tav tm="0" fmla="#ppt_w*sin(2.5*pi*$)">
                                          <p:val>
                                            <p:fltVal val="0"/>
                                          </p:val>
                                        </p:tav>
                                        <p:tav tm="100000">
                                          <p:val>
                                            <p:fltVal val="1"/>
                                          </p:val>
                                        </p:tav>
                                      </p:tavLst>
                                    </p:anim>
                                    <p:anim calcmode="lin" valueType="num">
                                      <p:cBhvr>
                                        <p:cTn id="19" dur="2000" fill="hold"/>
                                        <p:tgtEl>
                                          <p:spTgt spid="14"/>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anim calcmode="lin" valueType="num">
                                      <p:cBhvr>
                                        <p:cTn id="23" dur="2000" fill="hold"/>
                                        <p:tgtEl>
                                          <p:spTgt spid="15"/>
                                        </p:tgtEl>
                                        <p:attrNameLst>
                                          <p:attrName>ppt_w</p:attrName>
                                        </p:attrNameLst>
                                      </p:cBhvr>
                                      <p:tavLst>
                                        <p:tav tm="0" fmla="#ppt_w*sin(2.5*pi*$)">
                                          <p:val>
                                            <p:fltVal val="0"/>
                                          </p:val>
                                        </p:tav>
                                        <p:tav tm="100000">
                                          <p:val>
                                            <p:fltVal val="1"/>
                                          </p:val>
                                        </p:tav>
                                      </p:tavLst>
                                    </p:anim>
                                    <p:anim calcmode="lin" valueType="num">
                                      <p:cBhvr>
                                        <p:cTn id="24" dur="2000" fill="hold"/>
                                        <p:tgtEl>
                                          <p:spTgt spid="15"/>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2000"/>
                                        <p:tgtEl>
                                          <p:spTgt spid="16"/>
                                        </p:tgtEl>
                                      </p:cBhvr>
                                    </p:animEffect>
                                    <p:anim calcmode="lin" valueType="num">
                                      <p:cBhvr>
                                        <p:cTn id="28" dur="2000" fill="hold"/>
                                        <p:tgtEl>
                                          <p:spTgt spid="16"/>
                                        </p:tgtEl>
                                        <p:attrNameLst>
                                          <p:attrName>ppt_w</p:attrName>
                                        </p:attrNameLst>
                                      </p:cBhvr>
                                      <p:tavLst>
                                        <p:tav tm="0" fmla="#ppt_w*sin(2.5*pi*$)">
                                          <p:val>
                                            <p:fltVal val="0"/>
                                          </p:val>
                                        </p:tav>
                                        <p:tav tm="100000">
                                          <p:val>
                                            <p:fltVal val="1"/>
                                          </p:val>
                                        </p:tav>
                                      </p:tavLst>
                                    </p:anim>
                                    <p:anim calcmode="lin" valueType="num">
                                      <p:cBhvr>
                                        <p:cTn id="29" dur="2000" fill="hold"/>
                                        <p:tgtEl>
                                          <p:spTgt spid="16"/>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2000"/>
                                        <p:tgtEl>
                                          <p:spTgt spid="17"/>
                                        </p:tgtEl>
                                      </p:cBhvr>
                                    </p:animEffect>
                                    <p:anim calcmode="lin" valueType="num">
                                      <p:cBhvr>
                                        <p:cTn id="33" dur="2000" fill="hold"/>
                                        <p:tgtEl>
                                          <p:spTgt spid="17"/>
                                        </p:tgtEl>
                                        <p:attrNameLst>
                                          <p:attrName>ppt_w</p:attrName>
                                        </p:attrNameLst>
                                      </p:cBhvr>
                                      <p:tavLst>
                                        <p:tav tm="0" fmla="#ppt_w*sin(2.5*pi*$)">
                                          <p:val>
                                            <p:fltVal val="0"/>
                                          </p:val>
                                        </p:tav>
                                        <p:tav tm="100000">
                                          <p:val>
                                            <p:fltVal val="1"/>
                                          </p:val>
                                        </p:tav>
                                      </p:tavLst>
                                    </p:anim>
                                    <p:anim calcmode="lin" valueType="num">
                                      <p:cBhvr>
                                        <p:cTn id="34" dur="2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365" y="618836"/>
            <a:ext cx="11942616" cy="5632311"/>
          </a:xfrm>
          <a:prstGeom prst="rect">
            <a:avLst/>
          </a:prstGeom>
          <a:noFill/>
        </p:spPr>
        <p:txBody>
          <a:bodyPr wrap="square" rtlCol="0">
            <a:spAutoFit/>
          </a:bodyPr>
          <a:lstStyle/>
          <a:p>
            <a:pPr algn="ctr"/>
            <a:r>
              <a:rPr lang="uk-UA" sz="40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Правильно організоване за змістом та формою учнівське  самоврядування містить потужний виховний потенціал, розвиває лідерські якості, формує соціальний досвід та ціннісні орієнтації, створює простір для самореалізації, сприяє усвідомленню особистістю своїх прав, свобод, обов’язків, вияву самостійності учнівської молоді, самоствердженню у суспільно – значущій  діяльності</a:t>
            </a:r>
            <a:r>
              <a:rPr lang="en-US" sz="40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a:t>
            </a:r>
            <a:r>
              <a:rPr lang="uk-UA" sz="40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 захищає від негативних впливів соціального середовища</a:t>
            </a:r>
            <a:r>
              <a:rPr lang="en-US" sz="40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a:t>
            </a:r>
            <a:r>
              <a:rPr lang="uk-UA" sz="40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rPr>
              <a:t> виховує активних громадян.</a:t>
            </a:r>
            <a:endParaRPr lang="uk-UA" sz="40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onotype Corsiva" panose="03010101010201010101" pitchFamily="66" charset="0"/>
            </a:endParaRPr>
          </a:p>
        </p:txBody>
      </p:sp>
    </p:spTree>
    <p:extLst>
      <p:ext uri="{BB962C8B-B14F-4D97-AF65-F5344CB8AC3E}">
        <p14:creationId xmlns:p14="http://schemas.microsoft.com/office/powerpoint/2010/main" val="1494157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9387" y="2225964"/>
            <a:ext cx="12300841" cy="156966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uk-UA" sz="9600" b="1" dirty="0" smtClean="0">
                <a:ln/>
                <a:solidFill>
                  <a:schemeClr val="accent3"/>
                </a:solidFill>
                <a:effectLst>
                  <a:outerShdw blurRad="60007" dir="2000400" sy="-30000" kx="-800400" algn="bl" rotWithShape="0">
                    <a:prstClr val="black">
                      <a:alpha val="20000"/>
                    </a:prstClr>
                  </a:outerShdw>
                </a:effectLst>
                <a:latin typeface="Comic Sans MS" panose="030F0702030302020204" pitchFamily="66" charset="0"/>
              </a:rPr>
              <a:t>Дякуємо за увагу	!</a:t>
            </a:r>
            <a:endParaRPr lang="uk-UA" sz="9600" b="1" dirty="0">
              <a:ln/>
              <a:solidFill>
                <a:schemeClr val="accent3"/>
              </a:solidFill>
              <a:effectLst>
                <a:outerShdw blurRad="60007" dir="2000400" sy="-30000" kx="-800400" algn="bl" rotWithShape="0">
                  <a:prstClr val="black">
                    <a:alpha val="20000"/>
                  </a:prstClr>
                </a:outerShdw>
              </a:effectLst>
              <a:latin typeface="Comic Sans MS" panose="030F0702030302020204" pitchFamily="66" charset="0"/>
            </a:endParaRPr>
          </a:p>
        </p:txBody>
      </p:sp>
      <p:sp>
        <p:nvSpPr>
          <p:cNvPr id="3" name="5-кутна зірка 2"/>
          <p:cNvSpPr/>
          <p:nvPr/>
        </p:nvSpPr>
        <p:spPr>
          <a:xfrm>
            <a:off x="3851564" y="572655"/>
            <a:ext cx="489527" cy="42487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5-кутна зірка 3"/>
          <p:cNvSpPr/>
          <p:nvPr/>
        </p:nvSpPr>
        <p:spPr>
          <a:xfrm>
            <a:off x="5237018" y="1145309"/>
            <a:ext cx="572655" cy="54494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5" name="Рисунок 4"/>
          <p:cNvPicPr>
            <a:picLocks noChangeAspect="1"/>
          </p:cNvPicPr>
          <p:nvPr/>
        </p:nvPicPr>
        <p:blipFill>
          <a:blip r:embed="rId2" cstate="print"/>
          <a:stretch>
            <a:fillRect/>
          </a:stretch>
        </p:blipFill>
        <p:spPr>
          <a:xfrm>
            <a:off x="4434358" y="4401526"/>
            <a:ext cx="554784" cy="487722"/>
          </a:xfrm>
          <a:prstGeom prst="rect">
            <a:avLst/>
          </a:prstGeom>
        </p:spPr>
      </p:pic>
      <p:pic>
        <p:nvPicPr>
          <p:cNvPr id="6" name="Рисунок 5"/>
          <p:cNvPicPr>
            <a:picLocks noChangeAspect="1"/>
          </p:cNvPicPr>
          <p:nvPr/>
        </p:nvPicPr>
        <p:blipFill>
          <a:blip r:embed="rId2" cstate="print"/>
          <a:stretch>
            <a:fillRect/>
          </a:stretch>
        </p:blipFill>
        <p:spPr>
          <a:xfrm>
            <a:off x="6027492" y="5665103"/>
            <a:ext cx="554784" cy="487722"/>
          </a:xfrm>
          <a:prstGeom prst="rect">
            <a:avLst/>
          </a:prstGeom>
        </p:spPr>
      </p:pic>
      <p:pic>
        <p:nvPicPr>
          <p:cNvPr id="7" name="Рисунок 6"/>
          <p:cNvPicPr>
            <a:picLocks noChangeAspect="1"/>
          </p:cNvPicPr>
          <p:nvPr/>
        </p:nvPicPr>
        <p:blipFill>
          <a:blip r:embed="rId2" cstate="print"/>
          <a:stretch>
            <a:fillRect/>
          </a:stretch>
        </p:blipFill>
        <p:spPr>
          <a:xfrm>
            <a:off x="7855828" y="4401526"/>
            <a:ext cx="554784" cy="487722"/>
          </a:xfrm>
          <a:prstGeom prst="rect">
            <a:avLst/>
          </a:prstGeom>
        </p:spPr>
      </p:pic>
      <p:pic>
        <p:nvPicPr>
          <p:cNvPr id="8" name="Рисунок 7"/>
          <p:cNvPicPr>
            <a:picLocks noChangeAspect="1"/>
          </p:cNvPicPr>
          <p:nvPr/>
        </p:nvPicPr>
        <p:blipFill>
          <a:blip r:embed="rId2" cstate="print"/>
          <a:stretch>
            <a:fillRect/>
          </a:stretch>
        </p:blipFill>
        <p:spPr>
          <a:xfrm>
            <a:off x="7301044" y="975843"/>
            <a:ext cx="554784" cy="487722"/>
          </a:xfrm>
          <a:prstGeom prst="rect">
            <a:avLst/>
          </a:prstGeom>
        </p:spPr>
      </p:pic>
      <p:pic>
        <p:nvPicPr>
          <p:cNvPr id="9" name="Рисунок 8"/>
          <p:cNvPicPr>
            <a:picLocks noChangeAspect="1"/>
          </p:cNvPicPr>
          <p:nvPr/>
        </p:nvPicPr>
        <p:blipFill>
          <a:blip r:embed="rId2" cstate="print"/>
          <a:stretch>
            <a:fillRect/>
          </a:stretch>
        </p:blipFill>
        <p:spPr>
          <a:xfrm>
            <a:off x="10872729" y="572655"/>
            <a:ext cx="554784" cy="487722"/>
          </a:xfrm>
          <a:prstGeom prst="rect">
            <a:avLst/>
          </a:prstGeom>
        </p:spPr>
      </p:pic>
      <p:pic>
        <p:nvPicPr>
          <p:cNvPr id="10" name="Рисунок 9"/>
          <p:cNvPicPr>
            <a:picLocks noChangeAspect="1"/>
          </p:cNvPicPr>
          <p:nvPr/>
        </p:nvPicPr>
        <p:blipFill>
          <a:blip r:embed="rId2" cstate="print"/>
          <a:stretch>
            <a:fillRect/>
          </a:stretch>
        </p:blipFill>
        <p:spPr>
          <a:xfrm>
            <a:off x="720135" y="5665103"/>
            <a:ext cx="554784" cy="487722"/>
          </a:xfrm>
          <a:prstGeom prst="rect">
            <a:avLst/>
          </a:prstGeom>
        </p:spPr>
      </p:pic>
      <p:pic>
        <p:nvPicPr>
          <p:cNvPr id="11" name="Рисунок 10"/>
          <p:cNvPicPr>
            <a:picLocks noChangeAspect="1"/>
          </p:cNvPicPr>
          <p:nvPr/>
        </p:nvPicPr>
        <p:blipFill>
          <a:blip r:embed="rId2" cstate="print"/>
          <a:stretch>
            <a:fillRect/>
          </a:stretch>
        </p:blipFill>
        <p:spPr>
          <a:xfrm>
            <a:off x="2447336" y="1738242"/>
            <a:ext cx="554784" cy="487722"/>
          </a:xfrm>
          <a:prstGeom prst="rect">
            <a:avLst/>
          </a:prstGeom>
        </p:spPr>
      </p:pic>
      <p:pic>
        <p:nvPicPr>
          <p:cNvPr id="12" name="Рисунок 11"/>
          <p:cNvPicPr>
            <a:picLocks noChangeAspect="1"/>
          </p:cNvPicPr>
          <p:nvPr/>
        </p:nvPicPr>
        <p:blipFill>
          <a:blip r:embed="rId2" cstate="print"/>
          <a:stretch>
            <a:fillRect/>
          </a:stretch>
        </p:blipFill>
        <p:spPr>
          <a:xfrm>
            <a:off x="10595337" y="3551763"/>
            <a:ext cx="554784" cy="487722"/>
          </a:xfrm>
          <a:prstGeom prst="rect">
            <a:avLst/>
          </a:prstGeom>
        </p:spPr>
      </p:pic>
      <p:pic>
        <p:nvPicPr>
          <p:cNvPr id="13" name="Picture 3" descr="C:\Users\ZDNVR NATALI\Desktop\Без названия (1).jpg"/>
          <p:cNvPicPr>
            <a:picLocks noChangeAspect="1" noChangeArrowheads="1"/>
          </p:cNvPicPr>
          <p:nvPr/>
        </p:nvPicPr>
        <p:blipFill>
          <a:blip r:embed="rId3" cstate="print"/>
          <a:srcRect/>
          <a:stretch>
            <a:fillRect/>
          </a:stretch>
        </p:blipFill>
        <p:spPr bwMode="auto">
          <a:xfrm>
            <a:off x="1400624" y="3978234"/>
            <a:ext cx="2862618" cy="2589315"/>
          </a:xfrm>
          <a:prstGeom prst="rect">
            <a:avLst/>
          </a:prstGeom>
          <a:noFill/>
        </p:spPr>
      </p:pic>
      <p:pic>
        <p:nvPicPr>
          <p:cNvPr id="14" name="Picture 4" descr="C:\Users\ZDNVR NATALI\Desktop\images.jpg"/>
          <p:cNvPicPr>
            <a:picLocks noChangeAspect="1" noChangeArrowheads="1"/>
          </p:cNvPicPr>
          <p:nvPr/>
        </p:nvPicPr>
        <p:blipFill>
          <a:blip r:embed="rId4" cstate="print"/>
          <a:srcRect/>
          <a:stretch>
            <a:fillRect/>
          </a:stretch>
        </p:blipFill>
        <p:spPr bwMode="auto">
          <a:xfrm>
            <a:off x="8775865" y="4077222"/>
            <a:ext cx="2919160" cy="2379115"/>
          </a:xfrm>
          <a:prstGeom prst="rect">
            <a:avLst/>
          </a:prstGeom>
          <a:noFill/>
        </p:spPr>
      </p:pic>
    </p:spTree>
    <p:extLst>
      <p:ext uri="{BB962C8B-B14F-4D97-AF65-F5344CB8AC3E}">
        <p14:creationId xmlns:p14="http://schemas.microsoft.com/office/powerpoint/2010/main" val="2164682050"/>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down)">
                                      <p:cBhvr>
                                        <p:cTn id="71" dur="580">
                                          <p:stCondLst>
                                            <p:cond delay="0"/>
                                          </p:stCondLst>
                                        </p:cTn>
                                        <p:tgtEl>
                                          <p:spTgt spid="6"/>
                                        </p:tgtEl>
                                      </p:cBhvr>
                                    </p:animEffect>
                                    <p:anim calcmode="lin" valueType="num">
                                      <p:cBhvr>
                                        <p:cTn id="7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7" dur="26">
                                          <p:stCondLst>
                                            <p:cond delay="650"/>
                                          </p:stCondLst>
                                        </p:cTn>
                                        <p:tgtEl>
                                          <p:spTgt spid="6"/>
                                        </p:tgtEl>
                                      </p:cBhvr>
                                      <p:to x="100000" y="60000"/>
                                    </p:animScale>
                                    <p:animScale>
                                      <p:cBhvr>
                                        <p:cTn id="78" dur="166" decel="50000">
                                          <p:stCondLst>
                                            <p:cond delay="676"/>
                                          </p:stCondLst>
                                        </p:cTn>
                                        <p:tgtEl>
                                          <p:spTgt spid="6"/>
                                        </p:tgtEl>
                                      </p:cBhvr>
                                      <p:to x="100000" y="100000"/>
                                    </p:animScale>
                                    <p:animScale>
                                      <p:cBhvr>
                                        <p:cTn id="79" dur="26">
                                          <p:stCondLst>
                                            <p:cond delay="1312"/>
                                          </p:stCondLst>
                                        </p:cTn>
                                        <p:tgtEl>
                                          <p:spTgt spid="6"/>
                                        </p:tgtEl>
                                      </p:cBhvr>
                                      <p:to x="100000" y="80000"/>
                                    </p:animScale>
                                    <p:animScale>
                                      <p:cBhvr>
                                        <p:cTn id="80" dur="166" decel="50000">
                                          <p:stCondLst>
                                            <p:cond delay="1338"/>
                                          </p:stCondLst>
                                        </p:cTn>
                                        <p:tgtEl>
                                          <p:spTgt spid="6"/>
                                        </p:tgtEl>
                                      </p:cBhvr>
                                      <p:to x="100000" y="100000"/>
                                    </p:animScale>
                                    <p:animScale>
                                      <p:cBhvr>
                                        <p:cTn id="81" dur="26">
                                          <p:stCondLst>
                                            <p:cond delay="1642"/>
                                          </p:stCondLst>
                                        </p:cTn>
                                        <p:tgtEl>
                                          <p:spTgt spid="6"/>
                                        </p:tgtEl>
                                      </p:cBhvr>
                                      <p:to x="100000" y="90000"/>
                                    </p:animScale>
                                    <p:animScale>
                                      <p:cBhvr>
                                        <p:cTn id="82" dur="166" decel="50000">
                                          <p:stCondLst>
                                            <p:cond delay="1668"/>
                                          </p:stCondLst>
                                        </p:cTn>
                                        <p:tgtEl>
                                          <p:spTgt spid="6"/>
                                        </p:tgtEl>
                                      </p:cBhvr>
                                      <p:to x="100000" y="100000"/>
                                    </p:animScale>
                                    <p:animScale>
                                      <p:cBhvr>
                                        <p:cTn id="83" dur="26">
                                          <p:stCondLst>
                                            <p:cond delay="1808"/>
                                          </p:stCondLst>
                                        </p:cTn>
                                        <p:tgtEl>
                                          <p:spTgt spid="6"/>
                                        </p:tgtEl>
                                      </p:cBhvr>
                                      <p:to x="100000" y="95000"/>
                                    </p:animScale>
                                    <p:animScale>
                                      <p:cBhvr>
                                        <p:cTn id="84" dur="166" decel="50000">
                                          <p:stCondLst>
                                            <p:cond delay="1834"/>
                                          </p:stCondLst>
                                        </p:cTn>
                                        <p:tgtEl>
                                          <p:spTgt spid="6"/>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down)">
                                      <p:cBhvr>
                                        <p:cTn id="87" dur="580">
                                          <p:stCondLst>
                                            <p:cond delay="0"/>
                                          </p:stCondLst>
                                        </p:cTn>
                                        <p:tgtEl>
                                          <p:spTgt spid="7"/>
                                        </p:tgtEl>
                                      </p:cBhvr>
                                    </p:animEffect>
                                    <p:anim calcmode="lin" valueType="num">
                                      <p:cBhvr>
                                        <p:cTn id="8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93" dur="26">
                                          <p:stCondLst>
                                            <p:cond delay="650"/>
                                          </p:stCondLst>
                                        </p:cTn>
                                        <p:tgtEl>
                                          <p:spTgt spid="7"/>
                                        </p:tgtEl>
                                      </p:cBhvr>
                                      <p:to x="100000" y="60000"/>
                                    </p:animScale>
                                    <p:animScale>
                                      <p:cBhvr>
                                        <p:cTn id="94" dur="166" decel="50000">
                                          <p:stCondLst>
                                            <p:cond delay="676"/>
                                          </p:stCondLst>
                                        </p:cTn>
                                        <p:tgtEl>
                                          <p:spTgt spid="7"/>
                                        </p:tgtEl>
                                      </p:cBhvr>
                                      <p:to x="100000" y="100000"/>
                                    </p:animScale>
                                    <p:animScale>
                                      <p:cBhvr>
                                        <p:cTn id="95" dur="26">
                                          <p:stCondLst>
                                            <p:cond delay="1312"/>
                                          </p:stCondLst>
                                        </p:cTn>
                                        <p:tgtEl>
                                          <p:spTgt spid="7"/>
                                        </p:tgtEl>
                                      </p:cBhvr>
                                      <p:to x="100000" y="80000"/>
                                    </p:animScale>
                                    <p:animScale>
                                      <p:cBhvr>
                                        <p:cTn id="96" dur="166" decel="50000">
                                          <p:stCondLst>
                                            <p:cond delay="1338"/>
                                          </p:stCondLst>
                                        </p:cTn>
                                        <p:tgtEl>
                                          <p:spTgt spid="7"/>
                                        </p:tgtEl>
                                      </p:cBhvr>
                                      <p:to x="100000" y="100000"/>
                                    </p:animScale>
                                    <p:animScale>
                                      <p:cBhvr>
                                        <p:cTn id="97" dur="26">
                                          <p:stCondLst>
                                            <p:cond delay="1642"/>
                                          </p:stCondLst>
                                        </p:cTn>
                                        <p:tgtEl>
                                          <p:spTgt spid="7"/>
                                        </p:tgtEl>
                                      </p:cBhvr>
                                      <p:to x="100000" y="90000"/>
                                    </p:animScale>
                                    <p:animScale>
                                      <p:cBhvr>
                                        <p:cTn id="98" dur="166" decel="50000">
                                          <p:stCondLst>
                                            <p:cond delay="1668"/>
                                          </p:stCondLst>
                                        </p:cTn>
                                        <p:tgtEl>
                                          <p:spTgt spid="7"/>
                                        </p:tgtEl>
                                      </p:cBhvr>
                                      <p:to x="100000" y="100000"/>
                                    </p:animScale>
                                    <p:animScale>
                                      <p:cBhvr>
                                        <p:cTn id="99" dur="26">
                                          <p:stCondLst>
                                            <p:cond delay="1808"/>
                                          </p:stCondLst>
                                        </p:cTn>
                                        <p:tgtEl>
                                          <p:spTgt spid="7"/>
                                        </p:tgtEl>
                                      </p:cBhvr>
                                      <p:to x="100000" y="95000"/>
                                    </p:animScale>
                                    <p:animScale>
                                      <p:cBhvr>
                                        <p:cTn id="100" dur="166" decel="50000">
                                          <p:stCondLst>
                                            <p:cond delay="1834"/>
                                          </p:stCondLst>
                                        </p:cTn>
                                        <p:tgtEl>
                                          <p:spTgt spid="7"/>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8"/>
                                        </p:tgtEl>
                                        <p:attrNameLst>
                                          <p:attrName>style.visibility</p:attrName>
                                        </p:attrNameLst>
                                      </p:cBhvr>
                                      <p:to>
                                        <p:strVal val="visible"/>
                                      </p:to>
                                    </p:set>
                                    <p:animEffect transition="in" filter="wipe(down)">
                                      <p:cBhvr>
                                        <p:cTn id="103" dur="580">
                                          <p:stCondLst>
                                            <p:cond delay="0"/>
                                          </p:stCondLst>
                                        </p:cTn>
                                        <p:tgtEl>
                                          <p:spTgt spid="8"/>
                                        </p:tgtEl>
                                      </p:cBhvr>
                                    </p:animEffect>
                                    <p:anim calcmode="lin" valueType="num">
                                      <p:cBhvr>
                                        <p:cTn id="10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9" dur="26">
                                          <p:stCondLst>
                                            <p:cond delay="650"/>
                                          </p:stCondLst>
                                        </p:cTn>
                                        <p:tgtEl>
                                          <p:spTgt spid="8"/>
                                        </p:tgtEl>
                                      </p:cBhvr>
                                      <p:to x="100000" y="60000"/>
                                    </p:animScale>
                                    <p:animScale>
                                      <p:cBhvr>
                                        <p:cTn id="110" dur="166" decel="50000">
                                          <p:stCondLst>
                                            <p:cond delay="676"/>
                                          </p:stCondLst>
                                        </p:cTn>
                                        <p:tgtEl>
                                          <p:spTgt spid="8"/>
                                        </p:tgtEl>
                                      </p:cBhvr>
                                      <p:to x="100000" y="100000"/>
                                    </p:animScale>
                                    <p:animScale>
                                      <p:cBhvr>
                                        <p:cTn id="111" dur="26">
                                          <p:stCondLst>
                                            <p:cond delay="1312"/>
                                          </p:stCondLst>
                                        </p:cTn>
                                        <p:tgtEl>
                                          <p:spTgt spid="8"/>
                                        </p:tgtEl>
                                      </p:cBhvr>
                                      <p:to x="100000" y="80000"/>
                                    </p:animScale>
                                    <p:animScale>
                                      <p:cBhvr>
                                        <p:cTn id="112" dur="166" decel="50000">
                                          <p:stCondLst>
                                            <p:cond delay="1338"/>
                                          </p:stCondLst>
                                        </p:cTn>
                                        <p:tgtEl>
                                          <p:spTgt spid="8"/>
                                        </p:tgtEl>
                                      </p:cBhvr>
                                      <p:to x="100000" y="100000"/>
                                    </p:animScale>
                                    <p:animScale>
                                      <p:cBhvr>
                                        <p:cTn id="113" dur="26">
                                          <p:stCondLst>
                                            <p:cond delay="1642"/>
                                          </p:stCondLst>
                                        </p:cTn>
                                        <p:tgtEl>
                                          <p:spTgt spid="8"/>
                                        </p:tgtEl>
                                      </p:cBhvr>
                                      <p:to x="100000" y="90000"/>
                                    </p:animScale>
                                    <p:animScale>
                                      <p:cBhvr>
                                        <p:cTn id="114" dur="166" decel="50000">
                                          <p:stCondLst>
                                            <p:cond delay="1668"/>
                                          </p:stCondLst>
                                        </p:cTn>
                                        <p:tgtEl>
                                          <p:spTgt spid="8"/>
                                        </p:tgtEl>
                                      </p:cBhvr>
                                      <p:to x="100000" y="100000"/>
                                    </p:animScale>
                                    <p:animScale>
                                      <p:cBhvr>
                                        <p:cTn id="115" dur="26">
                                          <p:stCondLst>
                                            <p:cond delay="1808"/>
                                          </p:stCondLst>
                                        </p:cTn>
                                        <p:tgtEl>
                                          <p:spTgt spid="8"/>
                                        </p:tgtEl>
                                      </p:cBhvr>
                                      <p:to x="100000" y="95000"/>
                                    </p:animScale>
                                    <p:animScale>
                                      <p:cBhvr>
                                        <p:cTn id="116" dur="166" decel="50000">
                                          <p:stCondLst>
                                            <p:cond delay="1834"/>
                                          </p:stCondLst>
                                        </p:cTn>
                                        <p:tgtEl>
                                          <p:spTgt spid="8"/>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9"/>
                                        </p:tgtEl>
                                        <p:attrNameLst>
                                          <p:attrName>style.visibility</p:attrName>
                                        </p:attrNameLst>
                                      </p:cBhvr>
                                      <p:to>
                                        <p:strVal val="visible"/>
                                      </p:to>
                                    </p:set>
                                    <p:animEffect transition="in" filter="wipe(down)">
                                      <p:cBhvr>
                                        <p:cTn id="119" dur="580">
                                          <p:stCondLst>
                                            <p:cond delay="0"/>
                                          </p:stCondLst>
                                        </p:cTn>
                                        <p:tgtEl>
                                          <p:spTgt spid="9"/>
                                        </p:tgtEl>
                                      </p:cBhvr>
                                    </p:animEffect>
                                    <p:anim calcmode="lin" valueType="num">
                                      <p:cBhvr>
                                        <p:cTn id="12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25" dur="26">
                                          <p:stCondLst>
                                            <p:cond delay="650"/>
                                          </p:stCondLst>
                                        </p:cTn>
                                        <p:tgtEl>
                                          <p:spTgt spid="9"/>
                                        </p:tgtEl>
                                      </p:cBhvr>
                                      <p:to x="100000" y="60000"/>
                                    </p:animScale>
                                    <p:animScale>
                                      <p:cBhvr>
                                        <p:cTn id="126" dur="166" decel="50000">
                                          <p:stCondLst>
                                            <p:cond delay="676"/>
                                          </p:stCondLst>
                                        </p:cTn>
                                        <p:tgtEl>
                                          <p:spTgt spid="9"/>
                                        </p:tgtEl>
                                      </p:cBhvr>
                                      <p:to x="100000" y="100000"/>
                                    </p:animScale>
                                    <p:animScale>
                                      <p:cBhvr>
                                        <p:cTn id="127" dur="26">
                                          <p:stCondLst>
                                            <p:cond delay="1312"/>
                                          </p:stCondLst>
                                        </p:cTn>
                                        <p:tgtEl>
                                          <p:spTgt spid="9"/>
                                        </p:tgtEl>
                                      </p:cBhvr>
                                      <p:to x="100000" y="80000"/>
                                    </p:animScale>
                                    <p:animScale>
                                      <p:cBhvr>
                                        <p:cTn id="128" dur="166" decel="50000">
                                          <p:stCondLst>
                                            <p:cond delay="1338"/>
                                          </p:stCondLst>
                                        </p:cTn>
                                        <p:tgtEl>
                                          <p:spTgt spid="9"/>
                                        </p:tgtEl>
                                      </p:cBhvr>
                                      <p:to x="100000" y="100000"/>
                                    </p:animScale>
                                    <p:animScale>
                                      <p:cBhvr>
                                        <p:cTn id="129" dur="26">
                                          <p:stCondLst>
                                            <p:cond delay="1642"/>
                                          </p:stCondLst>
                                        </p:cTn>
                                        <p:tgtEl>
                                          <p:spTgt spid="9"/>
                                        </p:tgtEl>
                                      </p:cBhvr>
                                      <p:to x="100000" y="90000"/>
                                    </p:animScale>
                                    <p:animScale>
                                      <p:cBhvr>
                                        <p:cTn id="130" dur="166" decel="50000">
                                          <p:stCondLst>
                                            <p:cond delay="1668"/>
                                          </p:stCondLst>
                                        </p:cTn>
                                        <p:tgtEl>
                                          <p:spTgt spid="9"/>
                                        </p:tgtEl>
                                      </p:cBhvr>
                                      <p:to x="100000" y="100000"/>
                                    </p:animScale>
                                    <p:animScale>
                                      <p:cBhvr>
                                        <p:cTn id="131" dur="26">
                                          <p:stCondLst>
                                            <p:cond delay="1808"/>
                                          </p:stCondLst>
                                        </p:cTn>
                                        <p:tgtEl>
                                          <p:spTgt spid="9"/>
                                        </p:tgtEl>
                                      </p:cBhvr>
                                      <p:to x="100000" y="95000"/>
                                    </p:animScale>
                                    <p:animScale>
                                      <p:cBhvr>
                                        <p:cTn id="132" dur="166" decel="50000">
                                          <p:stCondLst>
                                            <p:cond delay="1834"/>
                                          </p:stCondLst>
                                        </p:cTn>
                                        <p:tgtEl>
                                          <p:spTgt spid="9"/>
                                        </p:tgtEl>
                                      </p:cBhvr>
                                      <p:to x="100000" y="100000"/>
                                    </p:animScale>
                                  </p:childTnLst>
                                </p:cTn>
                              </p:par>
                              <p:par>
                                <p:cTn id="133" presetID="26" presetClass="entr" presetSubtype="0" fill="hold" nodeType="withEffect">
                                  <p:stCondLst>
                                    <p:cond delay="0"/>
                                  </p:stCondLst>
                                  <p:childTnLst>
                                    <p:set>
                                      <p:cBhvr>
                                        <p:cTn id="134" dur="1" fill="hold">
                                          <p:stCondLst>
                                            <p:cond delay="0"/>
                                          </p:stCondLst>
                                        </p:cTn>
                                        <p:tgtEl>
                                          <p:spTgt spid="10"/>
                                        </p:tgtEl>
                                        <p:attrNameLst>
                                          <p:attrName>style.visibility</p:attrName>
                                        </p:attrNameLst>
                                      </p:cBhvr>
                                      <p:to>
                                        <p:strVal val="visible"/>
                                      </p:to>
                                    </p:set>
                                    <p:animEffect transition="in" filter="wipe(down)">
                                      <p:cBhvr>
                                        <p:cTn id="135" dur="580">
                                          <p:stCondLst>
                                            <p:cond delay="0"/>
                                          </p:stCondLst>
                                        </p:cTn>
                                        <p:tgtEl>
                                          <p:spTgt spid="10"/>
                                        </p:tgtEl>
                                      </p:cBhvr>
                                    </p:animEffect>
                                    <p:anim calcmode="lin" valueType="num">
                                      <p:cBhvr>
                                        <p:cTn id="13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41" dur="26">
                                          <p:stCondLst>
                                            <p:cond delay="650"/>
                                          </p:stCondLst>
                                        </p:cTn>
                                        <p:tgtEl>
                                          <p:spTgt spid="10"/>
                                        </p:tgtEl>
                                      </p:cBhvr>
                                      <p:to x="100000" y="60000"/>
                                    </p:animScale>
                                    <p:animScale>
                                      <p:cBhvr>
                                        <p:cTn id="142" dur="166" decel="50000">
                                          <p:stCondLst>
                                            <p:cond delay="676"/>
                                          </p:stCondLst>
                                        </p:cTn>
                                        <p:tgtEl>
                                          <p:spTgt spid="10"/>
                                        </p:tgtEl>
                                      </p:cBhvr>
                                      <p:to x="100000" y="100000"/>
                                    </p:animScale>
                                    <p:animScale>
                                      <p:cBhvr>
                                        <p:cTn id="143" dur="26">
                                          <p:stCondLst>
                                            <p:cond delay="1312"/>
                                          </p:stCondLst>
                                        </p:cTn>
                                        <p:tgtEl>
                                          <p:spTgt spid="10"/>
                                        </p:tgtEl>
                                      </p:cBhvr>
                                      <p:to x="100000" y="80000"/>
                                    </p:animScale>
                                    <p:animScale>
                                      <p:cBhvr>
                                        <p:cTn id="144" dur="166" decel="50000">
                                          <p:stCondLst>
                                            <p:cond delay="1338"/>
                                          </p:stCondLst>
                                        </p:cTn>
                                        <p:tgtEl>
                                          <p:spTgt spid="10"/>
                                        </p:tgtEl>
                                      </p:cBhvr>
                                      <p:to x="100000" y="100000"/>
                                    </p:animScale>
                                    <p:animScale>
                                      <p:cBhvr>
                                        <p:cTn id="145" dur="26">
                                          <p:stCondLst>
                                            <p:cond delay="1642"/>
                                          </p:stCondLst>
                                        </p:cTn>
                                        <p:tgtEl>
                                          <p:spTgt spid="10"/>
                                        </p:tgtEl>
                                      </p:cBhvr>
                                      <p:to x="100000" y="90000"/>
                                    </p:animScale>
                                    <p:animScale>
                                      <p:cBhvr>
                                        <p:cTn id="146" dur="166" decel="50000">
                                          <p:stCondLst>
                                            <p:cond delay="1668"/>
                                          </p:stCondLst>
                                        </p:cTn>
                                        <p:tgtEl>
                                          <p:spTgt spid="10"/>
                                        </p:tgtEl>
                                      </p:cBhvr>
                                      <p:to x="100000" y="100000"/>
                                    </p:animScale>
                                    <p:animScale>
                                      <p:cBhvr>
                                        <p:cTn id="147" dur="26">
                                          <p:stCondLst>
                                            <p:cond delay="1808"/>
                                          </p:stCondLst>
                                        </p:cTn>
                                        <p:tgtEl>
                                          <p:spTgt spid="10"/>
                                        </p:tgtEl>
                                      </p:cBhvr>
                                      <p:to x="100000" y="95000"/>
                                    </p:animScale>
                                    <p:animScale>
                                      <p:cBhvr>
                                        <p:cTn id="148" dur="166" decel="50000">
                                          <p:stCondLst>
                                            <p:cond delay="1834"/>
                                          </p:stCondLst>
                                        </p:cTn>
                                        <p:tgtEl>
                                          <p:spTgt spid="10"/>
                                        </p:tgtEl>
                                      </p:cBhvr>
                                      <p:to x="100000" y="100000"/>
                                    </p:animScale>
                                  </p:childTnLst>
                                </p:cTn>
                              </p:par>
                              <p:par>
                                <p:cTn id="149" presetID="26" presetClass="entr" presetSubtype="0" fill="hold" nodeType="withEffect">
                                  <p:stCondLst>
                                    <p:cond delay="0"/>
                                  </p:stCondLst>
                                  <p:childTnLst>
                                    <p:set>
                                      <p:cBhvr>
                                        <p:cTn id="150" dur="1" fill="hold">
                                          <p:stCondLst>
                                            <p:cond delay="0"/>
                                          </p:stCondLst>
                                        </p:cTn>
                                        <p:tgtEl>
                                          <p:spTgt spid="11"/>
                                        </p:tgtEl>
                                        <p:attrNameLst>
                                          <p:attrName>style.visibility</p:attrName>
                                        </p:attrNameLst>
                                      </p:cBhvr>
                                      <p:to>
                                        <p:strVal val="visible"/>
                                      </p:to>
                                    </p:set>
                                    <p:animEffect transition="in" filter="wipe(down)">
                                      <p:cBhvr>
                                        <p:cTn id="151" dur="580">
                                          <p:stCondLst>
                                            <p:cond delay="0"/>
                                          </p:stCondLst>
                                        </p:cTn>
                                        <p:tgtEl>
                                          <p:spTgt spid="11"/>
                                        </p:tgtEl>
                                      </p:cBhvr>
                                    </p:animEffect>
                                    <p:anim calcmode="lin" valueType="num">
                                      <p:cBhvr>
                                        <p:cTn id="15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57" dur="26">
                                          <p:stCondLst>
                                            <p:cond delay="650"/>
                                          </p:stCondLst>
                                        </p:cTn>
                                        <p:tgtEl>
                                          <p:spTgt spid="11"/>
                                        </p:tgtEl>
                                      </p:cBhvr>
                                      <p:to x="100000" y="60000"/>
                                    </p:animScale>
                                    <p:animScale>
                                      <p:cBhvr>
                                        <p:cTn id="158" dur="166" decel="50000">
                                          <p:stCondLst>
                                            <p:cond delay="676"/>
                                          </p:stCondLst>
                                        </p:cTn>
                                        <p:tgtEl>
                                          <p:spTgt spid="11"/>
                                        </p:tgtEl>
                                      </p:cBhvr>
                                      <p:to x="100000" y="100000"/>
                                    </p:animScale>
                                    <p:animScale>
                                      <p:cBhvr>
                                        <p:cTn id="159" dur="26">
                                          <p:stCondLst>
                                            <p:cond delay="1312"/>
                                          </p:stCondLst>
                                        </p:cTn>
                                        <p:tgtEl>
                                          <p:spTgt spid="11"/>
                                        </p:tgtEl>
                                      </p:cBhvr>
                                      <p:to x="100000" y="80000"/>
                                    </p:animScale>
                                    <p:animScale>
                                      <p:cBhvr>
                                        <p:cTn id="160" dur="166" decel="50000">
                                          <p:stCondLst>
                                            <p:cond delay="1338"/>
                                          </p:stCondLst>
                                        </p:cTn>
                                        <p:tgtEl>
                                          <p:spTgt spid="11"/>
                                        </p:tgtEl>
                                      </p:cBhvr>
                                      <p:to x="100000" y="100000"/>
                                    </p:animScale>
                                    <p:animScale>
                                      <p:cBhvr>
                                        <p:cTn id="161" dur="26">
                                          <p:stCondLst>
                                            <p:cond delay="1642"/>
                                          </p:stCondLst>
                                        </p:cTn>
                                        <p:tgtEl>
                                          <p:spTgt spid="11"/>
                                        </p:tgtEl>
                                      </p:cBhvr>
                                      <p:to x="100000" y="90000"/>
                                    </p:animScale>
                                    <p:animScale>
                                      <p:cBhvr>
                                        <p:cTn id="162" dur="166" decel="50000">
                                          <p:stCondLst>
                                            <p:cond delay="1668"/>
                                          </p:stCondLst>
                                        </p:cTn>
                                        <p:tgtEl>
                                          <p:spTgt spid="11"/>
                                        </p:tgtEl>
                                      </p:cBhvr>
                                      <p:to x="100000" y="100000"/>
                                    </p:animScale>
                                    <p:animScale>
                                      <p:cBhvr>
                                        <p:cTn id="163" dur="26">
                                          <p:stCondLst>
                                            <p:cond delay="1808"/>
                                          </p:stCondLst>
                                        </p:cTn>
                                        <p:tgtEl>
                                          <p:spTgt spid="11"/>
                                        </p:tgtEl>
                                      </p:cBhvr>
                                      <p:to x="100000" y="95000"/>
                                    </p:animScale>
                                    <p:animScale>
                                      <p:cBhvr>
                                        <p:cTn id="164" dur="166" decel="50000">
                                          <p:stCondLst>
                                            <p:cond delay="1834"/>
                                          </p:stCondLst>
                                        </p:cTn>
                                        <p:tgtEl>
                                          <p:spTgt spid="11"/>
                                        </p:tgtEl>
                                      </p:cBhvr>
                                      <p:to x="100000" y="100000"/>
                                    </p:animScale>
                                  </p:childTnLst>
                                </p:cTn>
                              </p:par>
                              <p:par>
                                <p:cTn id="165" presetID="26" presetClass="entr" presetSubtype="0" fill="hold" nodeType="withEffect">
                                  <p:stCondLst>
                                    <p:cond delay="0"/>
                                  </p:stCondLst>
                                  <p:childTnLst>
                                    <p:set>
                                      <p:cBhvr>
                                        <p:cTn id="166" dur="1" fill="hold">
                                          <p:stCondLst>
                                            <p:cond delay="0"/>
                                          </p:stCondLst>
                                        </p:cTn>
                                        <p:tgtEl>
                                          <p:spTgt spid="12"/>
                                        </p:tgtEl>
                                        <p:attrNameLst>
                                          <p:attrName>style.visibility</p:attrName>
                                        </p:attrNameLst>
                                      </p:cBhvr>
                                      <p:to>
                                        <p:strVal val="visible"/>
                                      </p:to>
                                    </p:set>
                                    <p:animEffect transition="in" filter="wipe(down)">
                                      <p:cBhvr>
                                        <p:cTn id="167" dur="580">
                                          <p:stCondLst>
                                            <p:cond delay="0"/>
                                          </p:stCondLst>
                                        </p:cTn>
                                        <p:tgtEl>
                                          <p:spTgt spid="12"/>
                                        </p:tgtEl>
                                      </p:cBhvr>
                                    </p:animEffect>
                                    <p:anim calcmode="lin" valueType="num">
                                      <p:cBhvr>
                                        <p:cTn id="16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73" dur="26">
                                          <p:stCondLst>
                                            <p:cond delay="650"/>
                                          </p:stCondLst>
                                        </p:cTn>
                                        <p:tgtEl>
                                          <p:spTgt spid="12"/>
                                        </p:tgtEl>
                                      </p:cBhvr>
                                      <p:to x="100000" y="60000"/>
                                    </p:animScale>
                                    <p:animScale>
                                      <p:cBhvr>
                                        <p:cTn id="174" dur="166" decel="50000">
                                          <p:stCondLst>
                                            <p:cond delay="676"/>
                                          </p:stCondLst>
                                        </p:cTn>
                                        <p:tgtEl>
                                          <p:spTgt spid="12"/>
                                        </p:tgtEl>
                                      </p:cBhvr>
                                      <p:to x="100000" y="100000"/>
                                    </p:animScale>
                                    <p:animScale>
                                      <p:cBhvr>
                                        <p:cTn id="175" dur="26">
                                          <p:stCondLst>
                                            <p:cond delay="1312"/>
                                          </p:stCondLst>
                                        </p:cTn>
                                        <p:tgtEl>
                                          <p:spTgt spid="12"/>
                                        </p:tgtEl>
                                      </p:cBhvr>
                                      <p:to x="100000" y="80000"/>
                                    </p:animScale>
                                    <p:animScale>
                                      <p:cBhvr>
                                        <p:cTn id="176" dur="166" decel="50000">
                                          <p:stCondLst>
                                            <p:cond delay="1338"/>
                                          </p:stCondLst>
                                        </p:cTn>
                                        <p:tgtEl>
                                          <p:spTgt spid="12"/>
                                        </p:tgtEl>
                                      </p:cBhvr>
                                      <p:to x="100000" y="100000"/>
                                    </p:animScale>
                                    <p:animScale>
                                      <p:cBhvr>
                                        <p:cTn id="177" dur="26">
                                          <p:stCondLst>
                                            <p:cond delay="1642"/>
                                          </p:stCondLst>
                                        </p:cTn>
                                        <p:tgtEl>
                                          <p:spTgt spid="12"/>
                                        </p:tgtEl>
                                      </p:cBhvr>
                                      <p:to x="100000" y="90000"/>
                                    </p:animScale>
                                    <p:animScale>
                                      <p:cBhvr>
                                        <p:cTn id="178" dur="166" decel="50000">
                                          <p:stCondLst>
                                            <p:cond delay="1668"/>
                                          </p:stCondLst>
                                        </p:cTn>
                                        <p:tgtEl>
                                          <p:spTgt spid="12"/>
                                        </p:tgtEl>
                                      </p:cBhvr>
                                      <p:to x="100000" y="100000"/>
                                    </p:animScale>
                                    <p:animScale>
                                      <p:cBhvr>
                                        <p:cTn id="179" dur="26">
                                          <p:stCondLst>
                                            <p:cond delay="1808"/>
                                          </p:stCondLst>
                                        </p:cTn>
                                        <p:tgtEl>
                                          <p:spTgt spid="12"/>
                                        </p:tgtEl>
                                      </p:cBhvr>
                                      <p:to x="100000" y="95000"/>
                                    </p:animScale>
                                    <p:animScale>
                                      <p:cBhvr>
                                        <p:cTn id="180"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theme/theme1.xml><?xml version="1.0" encoding="utf-8"?>
<a:theme xmlns:a="http://schemas.openxmlformats.org/drawingml/2006/main" name="Основа">
  <a:themeElements>
    <a:clrScheme name="Основа">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Основа">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нова">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TM03457444[[fn=Основа]]</Template>
  <TotalTime>1373</TotalTime>
  <Words>517</Words>
  <Application>Microsoft Office PowerPoint</Application>
  <PresentationFormat>Широкий екран</PresentationFormat>
  <Paragraphs>91</Paragraphs>
  <Slides>15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Arial</vt:lpstr>
      <vt:lpstr>Calibri</vt:lpstr>
      <vt:lpstr>Comic Sans MS</vt:lpstr>
      <vt:lpstr>Corbel</vt:lpstr>
      <vt:lpstr>Monotype Corsiva</vt:lpstr>
      <vt:lpstr>Основа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911</dc:creator>
  <cp:lastModifiedBy>911</cp:lastModifiedBy>
  <cp:revision>81</cp:revision>
  <dcterms:created xsi:type="dcterms:W3CDTF">2022-11-11T07:50:03Z</dcterms:created>
  <dcterms:modified xsi:type="dcterms:W3CDTF">2022-11-16T08:32:33Z</dcterms:modified>
</cp:coreProperties>
</file>